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6858000" cx="12192000"/>
  <p:notesSz cx="6858000" cy="9144000"/>
  <p:embeddedFontLst>
    <p:embeddedFont>
      <p:font typeface="Lora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0543CEE-125A-4775-9249-3B219BB7A960}">
  <a:tblStyle styleId="{70543CEE-125A-4775-9249-3B219BB7A96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fill>
          <a:solidFill>
            <a:srgbClr val="D0DEEF"/>
          </a:solidFill>
        </a:fill>
      </a:tcStyle>
    </a:band1H>
    <a:band2H>
      <a:tcTxStyle/>
    </a:band2H>
    <a:band1V>
      <a:tcTxStyle/>
      <a:tcStyle>
        <a:fill>
          <a:solidFill>
            <a:srgbClr val="D0DEEF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Lora-bold.fntdata"/><Relationship Id="rId16" Type="http://schemas.openxmlformats.org/officeDocument/2006/relationships/font" Target="fonts/Lora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Lora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ora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ora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ora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ora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2" name="Google Shape;132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ora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0" name="Google Shape;140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ora"/>
              <a:buNone/>
              <a:defRPr b="0" i="0" sz="4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ctrTitle"/>
          </p:nvPr>
        </p:nvSpPr>
        <p:spPr>
          <a:xfrm>
            <a:off x="1524000" y="156754"/>
            <a:ext cx="9144000" cy="7053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Health AI Innovations</a:t>
            </a:r>
            <a:endParaRPr/>
          </a:p>
        </p:txBody>
      </p:sp>
      <p:sp>
        <p:nvSpPr>
          <p:cNvPr id="160" name="Google Shape;160;p25"/>
          <p:cNvSpPr txBox="1"/>
          <p:nvPr>
            <p:ph idx="1" type="subTitle"/>
          </p:nvPr>
        </p:nvSpPr>
        <p:spPr>
          <a:xfrm>
            <a:off x="6727371" y="862147"/>
            <a:ext cx="5225143" cy="59958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en-US" sz="2000">
                <a:latin typeface="Times New Roman"/>
                <a:ea typeface="Times New Roman"/>
                <a:cs typeface="Times New Roman"/>
                <a:sym typeface="Times New Roman"/>
              </a:rPr>
              <a:t>Group Members:</a:t>
            </a:r>
            <a:endParaRPr/>
          </a:p>
        </p:txBody>
      </p:sp>
      <p:pic>
        <p:nvPicPr>
          <p:cNvPr id="161" name="Google Shape;16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6573" y="960120"/>
            <a:ext cx="6087290" cy="525126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2" name="Google Shape;162;p25"/>
          <p:cNvGraphicFramePr/>
          <p:nvPr/>
        </p:nvGraphicFramePr>
        <p:xfrm>
          <a:off x="6727370" y="132588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{70543CEE-125A-4775-9249-3B219BB7A960}</a:tableStyleId>
              </a:tblPr>
              <a:tblGrid>
                <a:gridCol w="2939275"/>
                <a:gridCol w="1423725"/>
              </a:tblGrid>
              <a:tr h="363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Krishna Kumari Ravuri</a:t>
                      </a:r>
                      <a:endParaRPr b="0"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M22AI567</a:t>
                      </a:r>
                      <a:endParaRPr b="0"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10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Chaitrashree C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M22AI539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63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J.V.S Kalyan Aashish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M22AI561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</a:tr>
              <a:tr h="210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Bharathi Sontem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M22AI536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</a:tr>
              <a:tr h="21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Rakesh Reddy Kadapala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M22AI608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</a:tr>
              <a:tr h="210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Navyasree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M22AI587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</a:tr>
              <a:tr h="210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Nagarajan Ranganathan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M22AI666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</a:tr>
              <a:tr h="210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Innuru Swathi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M22AI668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</a:tr>
              <a:tr h="210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Ravi Supriya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M22AI611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</a:tr>
              <a:tr h="2103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Bibhukalyan Ojha </a:t>
                      </a:r>
                      <a:endParaRPr sz="1800"/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M22AI537</a:t>
                      </a:r>
                      <a:endParaRPr sz="1800"/>
                    </a:p>
                  </a:txBody>
                  <a:tcPr marT="45725" marB="45725" marR="91450" marL="9145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63" name="Google Shape;163;p25"/>
          <p:cNvSpPr/>
          <p:nvPr/>
        </p:nvSpPr>
        <p:spPr>
          <a:xfrm>
            <a:off x="6727371" y="5151298"/>
            <a:ext cx="5316583" cy="15388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Discussion Dates: </a:t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March 2</a:t>
            </a:r>
            <a:r>
              <a:rPr baseline="30000"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nd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,3</a:t>
            </a:r>
            <a:r>
              <a:rPr baseline="30000"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rd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4th and 5th 2024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Leader for Presentation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Krishna Kumari Ravuri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26"/>
          <p:cNvGrpSpPr/>
          <p:nvPr/>
        </p:nvGrpSpPr>
        <p:grpSpPr>
          <a:xfrm>
            <a:off x="1019160" y="1960271"/>
            <a:ext cx="10125592" cy="3456748"/>
            <a:chOff x="1019160" y="1700626"/>
            <a:chExt cx="10125592" cy="3456748"/>
          </a:xfrm>
        </p:grpSpPr>
        <p:grpSp>
          <p:nvGrpSpPr>
            <p:cNvPr id="169" name="Google Shape;169;p26"/>
            <p:cNvGrpSpPr/>
            <p:nvPr/>
          </p:nvGrpSpPr>
          <p:grpSpPr>
            <a:xfrm>
              <a:off x="1069978" y="1700626"/>
              <a:ext cx="10052044" cy="3456748"/>
              <a:chOff x="1695506" y="1772977"/>
              <a:chExt cx="8800986" cy="3026528"/>
            </a:xfrm>
          </p:grpSpPr>
          <p:sp>
            <p:nvSpPr>
              <p:cNvPr id="170" name="Google Shape;170;p26"/>
              <p:cNvSpPr/>
              <p:nvPr/>
            </p:nvSpPr>
            <p:spPr>
              <a:xfrm>
                <a:off x="1809754" y="2528668"/>
                <a:ext cx="8563111" cy="1568737"/>
              </a:xfrm>
              <a:custGeom>
                <a:rect b="b" l="l" r="r" t="t"/>
                <a:pathLst>
                  <a:path extrusionOk="0" h="43816" w="239174">
                    <a:moveTo>
                      <a:pt x="21863" y="0"/>
                    </a:moveTo>
                    <a:cubicBezTo>
                      <a:pt x="20934" y="0"/>
                      <a:pt x="20019" y="61"/>
                      <a:pt x="19122" y="179"/>
                    </a:cubicBezTo>
                    <a:cubicBezTo>
                      <a:pt x="17157" y="418"/>
                      <a:pt x="15300" y="941"/>
                      <a:pt x="13609" y="1632"/>
                    </a:cubicBezTo>
                    <a:cubicBezTo>
                      <a:pt x="11919" y="2311"/>
                      <a:pt x="10406" y="3192"/>
                      <a:pt x="9073" y="4156"/>
                    </a:cubicBezTo>
                    <a:cubicBezTo>
                      <a:pt x="6394" y="6085"/>
                      <a:pt x="4489" y="8395"/>
                      <a:pt x="3156" y="10574"/>
                    </a:cubicBezTo>
                    <a:cubicBezTo>
                      <a:pt x="1846" y="12764"/>
                      <a:pt x="1096" y="14848"/>
                      <a:pt x="667" y="16551"/>
                    </a:cubicBezTo>
                    <a:cubicBezTo>
                      <a:pt x="239" y="18277"/>
                      <a:pt x="108" y="19622"/>
                      <a:pt x="48" y="20527"/>
                    </a:cubicBezTo>
                    <a:cubicBezTo>
                      <a:pt x="12" y="20980"/>
                      <a:pt x="24" y="21325"/>
                      <a:pt x="12" y="21563"/>
                    </a:cubicBezTo>
                    <a:cubicBezTo>
                      <a:pt x="0" y="21789"/>
                      <a:pt x="0" y="21908"/>
                      <a:pt x="0" y="21908"/>
                    </a:cubicBezTo>
                    <a:lnTo>
                      <a:pt x="11264" y="21908"/>
                    </a:lnTo>
                    <a:cubicBezTo>
                      <a:pt x="11264" y="21908"/>
                      <a:pt x="11264" y="21849"/>
                      <a:pt x="11264" y="21730"/>
                    </a:cubicBezTo>
                    <a:cubicBezTo>
                      <a:pt x="11276" y="21623"/>
                      <a:pt x="11264" y="21456"/>
                      <a:pt x="11288" y="21230"/>
                    </a:cubicBezTo>
                    <a:cubicBezTo>
                      <a:pt x="11311" y="20789"/>
                      <a:pt x="11383" y="20134"/>
                      <a:pt x="11585" y="19301"/>
                    </a:cubicBezTo>
                    <a:cubicBezTo>
                      <a:pt x="11788" y="18467"/>
                      <a:pt x="12157" y="17467"/>
                      <a:pt x="12788" y="16396"/>
                    </a:cubicBezTo>
                    <a:cubicBezTo>
                      <a:pt x="13443" y="15348"/>
                      <a:pt x="14371" y="14205"/>
                      <a:pt x="15681" y="13276"/>
                    </a:cubicBezTo>
                    <a:cubicBezTo>
                      <a:pt x="16979" y="12336"/>
                      <a:pt x="18622" y="11586"/>
                      <a:pt x="20551" y="11347"/>
                    </a:cubicBezTo>
                    <a:cubicBezTo>
                      <a:pt x="20987" y="11287"/>
                      <a:pt x="21439" y="11257"/>
                      <a:pt x="21900" y="11257"/>
                    </a:cubicBezTo>
                    <a:cubicBezTo>
                      <a:pt x="22444" y="11257"/>
                      <a:pt x="23002" y="11299"/>
                      <a:pt x="23563" y="11383"/>
                    </a:cubicBezTo>
                    <a:cubicBezTo>
                      <a:pt x="24075" y="11467"/>
                      <a:pt x="24587" y="11586"/>
                      <a:pt x="25099" y="11740"/>
                    </a:cubicBezTo>
                    <a:cubicBezTo>
                      <a:pt x="25611" y="11907"/>
                      <a:pt x="26123" y="12109"/>
                      <a:pt x="26623" y="12360"/>
                    </a:cubicBezTo>
                    <a:cubicBezTo>
                      <a:pt x="27623" y="12848"/>
                      <a:pt x="28575" y="13526"/>
                      <a:pt x="29421" y="14360"/>
                    </a:cubicBezTo>
                    <a:cubicBezTo>
                      <a:pt x="30254" y="15193"/>
                      <a:pt x="30980" y="16193"/>
                      <a:pt x="31528" y="17324"/>
                    </a:cubicBezTo>
                    <a:cubicBezTo>
                      <a:pt x="32064" y="18456"/>
                      <a:pt x="32409" y="19694"/>
                      <a:pt x="32516" y="21003"/>
                    </a:cubicBezTo>
                    <a:cubicBezTo>
                      <a:pt x="32528" y="21170"/>
                      <a:pt x="32552" y="21337"/>
                      <a:pt x="32552" y="21503"/>
                    </a:cubicBezTo>
                    <a:cubicBezTo>
                      <a:pt x="32552" y="21706"/>
                      <a:pt x="32564" y="21908"/>
                      <a:pt x="32564" y="22111"/>
                    </a:cubicBezTo>
                    <a:cubicBezTo>
                      <a:pt x="32576" y="22444"/>
                      <a:pt x="32576" y="22789"/>
                      <a:pt x="32600" y="23135"/>
                    </a:cubicBezTo>
                    <a:cubicBezTo>
                      <a:pt x="32624" y="23468"/>
                      <a:pt x="32647" y="23813"/>
                      <a:pt x="32671" y="24159"/>
                    </a:cubicBezTo>
                    <a:cubicBezTo>
                      <a:pt x="32814" y="25528"/>
                      <a:pt x="33088" y="26909"/>
                      <a:pt x="33505" y="28266"/>
                    </a:cubicBezTo>
                    <a:cubicBezTo>
                      <a:pt x="34326" y="30969"/>
                      <a:pt x="35695" y="33576"/>
                      <a:pt x="37565" y="35839"/>
                    </a:cubicBezTo>
                    <a:cubicBezTo>
                      <a:pt x="39422" y="38101"/>
                      <a:pt x="41791" y="40030"/>
                      <a:pt x="44494" y="41411"/>
                    </a:cubicBezTo>
                    <a:cubicBezTo>
                      <a:pt x="47209" y="42804"/>
                      <a:pt x="50281" y="43649"/>
                      <a:pt x="53412" y="43792"/>
                    </a:cubicBezTo>
                    <a:cubicBezTo>
                      <a:pt x="53745" y="43807"/>
                      <a:pt x="54080" y="43815"/>
                      <a:pt x="54415" y="43815"/>
                    </a:cubicBezTo>
                    <a:cubicBezTo>
                      <a:pt x="57218" y="43815"/>
                      <a:pt x="60078" y="43280"/>
                      <a:pt x="62758" y="42185"/>
                    </a:cubicBezTo>
                    <a:cubicBezTo>
                      <a:pt x="65771" y="40970"/>
                      <a:pt x="68509" y="39029"/>
                      <a:pt x="70735" y="36577"/>
                    </a:cubicBezTo>
                    <a:cubicBezTo>
                      <a:pt x="72950" y="34124"/>
                      <a:pt x="74653" y="31112"/>
                      <a:pt x="75557" y="27826"/>
                    </a:cubicBezTo>
                    <a:cubicBezTo>
                      <a:pt x="76022" y="26195"/>
                      <a:pt x="76296" y="24492"/>
                      <a:pt x="76355" y="22777"/>
                    </a:cubicBezTo>
                    <a:cubicBezTo>
                      <a:pt x="76367" y="22420"/>
                      <a:pt x="76379" y="22063"/>
                      <a:pt x="76379" y="21706"/>
                    </a:cubicBezTo>
                    <a:lnTo>
                      <a:pt x="76391" y="21384"/>
                    </a:lnTo>
                    <a:cubicBezTo>
                      <a:pt x="76391" y="21289"/>
                      <a:pt x="76403" y="21182"/>
                      <a:pt x="76415" y="21075"/>
                    </a:cubicBezTo>
                    <a:cubicBezTo>
                      <a:pt x="76439" y="20658"/>
                      <a:pt x="76510" y="20241"/>
                      <a:pt x="76581" y="19825"/>
                    </a:cubicBezTo>
                    <a:cubicBezTo>
                      <a:pt x="76903" y="18182"/>
                      <a:pt x="77629" y="16598"/>
                      <a:pt x="78713" y="15253"/>
                    </a:cubicBezTo>
                    <a:cubicBezTo>
                      <a:pt x="79784" y="13907"/>
                      <a:pt x="81201" y="12824"/>
                      <a:pt x="82796" y="12133"/>
                    </a:cubicBezTo>
                    <a:cubicBezTo>
                      <a:pt x="84116" y="11562"/>
                      <a:pt x="85557" y="11260"/>
                      <a:pt x="87020" y="11260"/>
                    </a:cubicBezTo>
                    <a:cubicBezTo>
                      <a:pt x="87326" y="11260"/>
                      <a:pt x="87633" y="11273"/>
                      <a:pt x="87940" y="11300"/>
                    </a:cubicBezTo>
                    <a:cubicBezTo>
                      <a:pt x="89702" y="11443"/>
                      <a:pt x="91417" y="12038"/>
                      <a:pt x="92905" y="13026"/>
                    </a:cubicBezTo>
                    <a:cubicBezTo>
                      <a:pt x="93655" y="13526"/>
                      <a:pt x="94334" y="14122"/>
                      <a:pt x="94941" y="14776"/>
                    </a:cubicBezTo>
                    <a:cubicBezTo>
                      <a:pt x="95536" y="15455"/>
                      <a:pt x="96072" y="16193"/>
                      <a:pt x="96477" y="16991"/>
                    </a:cubicBezTo>
                    <a:lnTo>
                      <a:pt x="96632" y="17289"/>
                    </a:lnTo>
                    <a:lnTo>
                      <a:pt x="96763" y="17598"/>
                    </a:lnTo>
                    <a:cubicBezTo>
                      <a:pt x="96870" y="17801"/>
                      <a:pt x="96941" y="18015"/>
                      <a:pt x="97024" y="18217"/>
                    </a:cubicBezTo>
                    <a:cubicBezTo>
                      <a:pt x="97167" y="18646"/>
                      <a:pt x="97310" y="19075"/>
                      <a:pt x="97405" y="19515"/>
                    </a:cubicBezTo>
                    <a:cubicBezTo>
                      <a:pt x="97513" y="19956"/>
                      <a:pt x="97572" y="20396"/>
                      <a:pt x="97632" y="20849"/>
                    </a:cubicBezTo>
                    <a:cubicBezTo>
                      <a:pt x="97632" y="21075"/>
                      <a:pt x="97667" y="21301"/>
                      <a:pt x="97667" y="21527"/>
                    </a:cubicBezTo>
                    <a:lnTo>
                      <a:pt x="97691" y="22539"/>
                    </a:lnTo>
                    <a:cubicBezTo>
                      <a:pt x="97786" y="26254"/>
                      <a:pt x="98882" y="29993"/>
                      <a:pt x="100811" y="33195"/>
                    </a:cubicBezTo>
                    <a:cubicBezTo>
                      <a:pt x="102751" y="36410"/>
                      <a:pt x="105514" y="39125"/>
                      <a:pt x="108788" y="40970"/>
                    </a:cubicBezTo>
                    <a:cubicBezTo>
                      <a:pt x="110419" y="41899"/>
                      <a:pt x="112181" y="42601"/>
                      <a:pt x="114003" y="43089"/>
                    </a:cubicBezTo>
                    <a:cubicBezTo>
                      <a:pt x="115836" y="43578"/>
                      <a:pt x="117718" y="43804"/>
                      <a:pt x="119587" y="43816"/>
                    </a:cubicBezTo>
                    <a:cubicBezTo>
                      <a:pt x="121456" y="43804"/>
                      <a:pt x="123349" y="43578"/>
                      <a:pt x="125171" y="43089"/>
                    </a:cubicBezTo>
                    <a:cubicBezTo>
                      <a:pt x="126992" y="42601"/>
                      <a:pt x="128755" y="41899"/>
                      <a:pt x="130386" y="40970"/>
                    </a:cubicBezTo>
                    <a:cubicBezTo>
                      <a:pt x="133672" y="39125"/>
                      <a:pt x="136422" y="36410"/>
                      <a:pt x="138363" y="33195"/>
                    </a:cubicBezTo>
                    <a:cubicBezTo>
                      <a:pt x="140292" y="29993"/>
                      <a:pt x="141387" y="26254"/>
                      <a:pt x="141482" y="22539"/>
                    </a:cubicBezTo>
                    <a:lnTo>
                      <a:pt x="141506" y="21527"/>
                    </a:lnTo>
                    <a:cubicBezTo>
                      <a:pt x="141506" y="21301"/>
                      <a:pt x="141542" y="21075"/>
                      <a:pt x="141554" y="20849"/>
                    </a:cubicBezTo>
                    <a:cubicBezTo>
                      <a:pt x="141601" y="20396"/>
                      <a:pt x="141661" y="19956"/>
                      <a:pt x="141768" y="19515"/>
                    </a:cubicBezTo>
                    <a:cubicBezTo>
                      <a:pt x="141863" y="19075"/>
                      <a:pt x="142006" y="18646"/>
                      <a:pt x="142149" y="18217"/>
                    </a:cubicBezTo>
                    <a:cubicBezTo>
                      <a:pt x="142244" y="18015"/>
                      <a:pt x="142304" y="17801"/>
                      <a:pt x="142411" y="17598"/>
                    </a:cubicBezTo>
                    <a:lnTo>
                      <a:pt x="142542" y="17289"/>
                    </a:lnTo>
                    <a:lnTo>
                      <a:pt x="142697" y="16991"/>
                    </a:lnTo>
                    <a:cubicBezTo>
                      <a:pt x="143102" y="16193"/>
                      <a:pt x="143637" y="15455"/>
                      <a:pt x="144233" y="14776"/>
                    </a:cubicBezTo>
                    <a:cubicBezTo>
                      <a:pt x="144840" y="14122"/>
                      <a:pt x="145519" y="13526"/>
                      <a:pt x="146269" y="13026"/>
                    </a:cubicBezTo>
                    <a:cubicBezTo>
                      <a:pt x="147757" y="12038"/>
                      <a:pt x="149471" y="11443"/>
                      <a:pt x="151234" y="11300"/>
                    </a:cubicBezTo>
                    <a:cubicBezTo>
                      <a:pt x="151541" y="11273"/>
                      <a:pt x="151847" y="11260"/>
                      <a:pt x="152154" y="11260"/>
                    </a:cubicBezTo>
                    <a:cubicBezTo>
                      <a:pt x="153616" y="11260"/>
                      <a:pt x="155058" y="11562"/>
                      <a:pt x="156377" y="12133"/>
                    </a:cubicBezTo>
                    <a:cubicBezTo>
                      <a:pt x="157973" y="12824"/>
                      <a:pt x="159389" y="13907"/>
                      <a:pt x="160461" y="15253"/>
                    </a:cubicBezTo>
                    <a:cubicBezTo>
                      <a:pt x="161544" y="16598"/>
                      <a:pt x="162271" y="18182"/>
                      <a:pt x="162592" y="19825"/>
                    </a:cubicBezTo>
                    <a:cubicBezTo>
                      <a:pt x="162664" y="20241"/>
                      <a:pt x="162735" y="20658"/>
                      <a:pt x="162759" y="21075"/>
                    </a:cubicBezTo>
                    <a:cubicBezTo>
                      <a:pt x="162771" y="21182"/>
                      <a:pt x="162783" y="21289"/>
                      <a:pt x="162783" y="21396"/>
                    </a:cubicBezTo>
                    <a:lnTo>
                      <a:pt x="162795" y="21706"/>
                    </a:lnTo>
                    <a:cubicBezTo>
                      <a:pt x="162795" y="22063"/>
                      <a:pt x="162806" y="22420"/>
                      <a:pt x="162818" y="22789"/>
                    </a:cubicBezTo>
                    <a:cubicBezTo>
                      <a:pt x="162878" y="24492"/>
                      <a:pt x="163152" y="26195"/>
                      <a:pt x="163616" y="27838"/>
                    </a:cubicBezTo>
                    <a:cubicBezTo>
                      <a:pt x="164521" y="31112"/>
                      <a:pt x="166224" y="34124"/>
                      <a:pt x="168438" y="36577"/>
                    </a:cubicBezTo>
                    <a:cubicBezTo>
                      <a:pt x="170665" y="39041"/>
                      <a:pt x="173403" y="40970"/>
                      <a:pt x="176415" y="42185"/>
                    </a:cubicBezTo>
                    <a:cubicBezTo>
                      <a:pt x="179095" y="43280"/>
                      <a:pt x="181955" y="43815"/>
                      <a:pt x="184759" y="43815"/>
                    </a:cubicBezTo>
                    <a:cubicBezTo>
                      <a:pt x="185094" y="43815"/>
                      <a:pt x="185428" y="43807"/>
                      <a:pt x="185762" y="43792"/>
                    </a:cubicBezTo>
                    <a:cubicBezTo>
                      <a:pt x="188893" y="43649"/>
                      <a:pt x="191965" y="42804"/>
                      <a:pt x="194680" y="41411"/>
                    </a:cubicBezTo>
                    <a:cubicBezTo>
                      <a:pt x="197382" y="40030"/>
                      <a:pt x="199752" y="38101"/>
                      <a:pt x="201609" y="35839"/>
                    </a:cubicBezTo>
                    <a:cubicBezTo>
                      <a:pt x="203478" y="33576"/>
                      <a:pt x="204847" y="30969"/>
                      <a:pt x="205669" y="28266"/>
                    </a:cubicBezTo>
                    <a:cubicBezTo>
                      <a:pt x="206086" y="26909"/>
                      <a:pt x="206360" y="25528"/>
                      <a:pt x="206502" y="24159"/>
                    </a:cubicBezTo>
                    <a:cubicBezTo>
                      <a:pt x="206526" y="23813"/>
                      <a:pt x="206550" y="23468"/>
                      <a:pt x="206574" y="23135"/>
                    </a:cubicBezTo>
                    <a:cubicBezTo>
                      <a:pt x="206598" y="22789"/>
                      <a:pt x="206598" y="22444"/>
                      <a:pt x="206610" y="22111"/>
                    </a:cubicBezTo>
                    <a:cubicBezTo>
                      <a:pt x="206610" y="21908"/>
                      <a:pt x="206621" y="21706"/>
                      <a:pt x="206621" y="21503"/>
                    </a:cubicBezTo>
                    <a:cubicBezTo>
                      <a:pt x="206621" y="21337"/>
                      <a:pt x="206645" y="21170"/>
                      <a:pt x="206657" y="21003"/>
                    </a:cubicBezTo>
                    <a:cubicBezTo>
                      <a:pt x="206764" y="19694"/>
                      <a:pt x="207110" y="18456"/>
                      <a:pt x="207645" y="17324"/>
                    </a:cubicBezTo>
                    <a:cubicBezTo>
                      <a:pt x="208193" y="16205"/>
                      <a:pt x="208919" y="15193"/>
                      <a:pt x="209753" y="14360"/>
                    </a:cubicBezTo>
                    <a:cubicBezTo>
                      <a:pt x="210598" y="13526"/>
                      <a:pt x="211551" y="12848"/>
                      <a:pt x="212551" y="12360"/>
                    </a:cubicBezTo>
                    <a:cubicBezTo>
                      <a:pt x="213051" y="12109"/>
                      <a:pt x="213563" y="11907"/>
                      <a:pt x="214075" y="11740"/>
                    </a:cubicBezTo>
                    <a:cubicBezTo>
                      <a:pt x="214587" y="11586"/>
                      <a:pt x="215099" y="11467"/>
                      <a:pt x="215611" y="11383"/>
                    </a:cubicBezTo>
                    <a:cubicBezTo>
                      <a:pt x="216185" y="11304"/>
                      <a:pt x="216755" y="11261"/>
                      <a:pt x="217311" y="11261"/>
                    </a:cubicBezTo>
                    <a:cubicBezTo>
                      <a:pt x="217759" y="11261"/>
                      <a:pt x="218198" y="11289"/>
                      <a:pt x="218623" y="11347"/>
                    </a:cubicBezTo>
                    <a:cubicBezTo>
                      <a:pt x="220552" y="11586"/>
                      <a:pt x="222207" y="12336"/>
                      <a:pt x="223493" y="13276"/>
                    </a:cubicBezTo>
                    <a:cubicBezTo>
                      <a:pt x="224802" y="14217"/>
                      <a:pt x="225743" y="15348"/>
                      <a:pt x="226386" y="16396"/>
                    </a:cubicBezTo>
                    <a:cubicBezTo>
                      <a:pt x="227017" y="17467"/>
                      <a:pt x="227386" y="18467"/>
                      <a:pt x="227588" y="19301"/>
                    </a:cubicBezTo>
                    <a:cubicBezTo>
                      <a:pt x="227791" y="20134"/>
                      <a:pt x="227862" y="20789"/>
                      <a:pt x="227886" y="21230"/>
                    </a:cubicBezTo>
                    <a:cubicBezTo>
                      <a:pt x="227910" y="21456"/>
                      <a:pt x="227898" y="21623"/>
                      <a:pt x="227910" y="21730"/>
                    </a:cubicBezTo>
                    <a:cubicBezTo>
                      <a:pt x="227910" y="21849"/>
                      <a:pt x="227910" y="21908"/>
                      <a:pt x="227910" y="21908"/>
                    </a:cubicBezTo>
                    <a:lnTo>
                      <a:pt x="239173" y="21908"/>
                    </a:lnTo>
                    <a:cubicBezTo>
                      <a:pt x="239173" y="21908"/>
                      <a:pt x="239173" y="21789"/>
                      <a:pt x="239161" y="21563"/>
                    </a:cubicBezTo>
                    <a:cubicBezTo>
                      <a:pt x="239161" y="21325"/>
                      <a:pt x="239161" y="20980"/>
                      <a:pt x="239126" y="20527"/>
                    </a:cubicBezTo>
                    <a:cubicBezTo>
                      <a:pt x="239078" y="19622"/>
                      <a:pt x="238935" y="18277"/>
                      <a:pt x="238506" y="16551"/>
                    </a:cubicBezTo>
                    <a:cubicBezTo>
                      <a:pt x="238078" y="14848"/>
                      <a:pt x="237340" y="12764"/>
                      <a:pt x="236018" y="10574"/>
                    </a:cubicBezTo>
                    <a:cubicBezTo>
                      <a:pt x="234685" y="8395"/>
                      <a:pt x="232780" y="6085"/>
                      <a:pt x="230101" y="4156"/>
                    </a:cubicBezTo>
                    <a:cubicBezTo>
                      <a:pt x="228767" y="3192"/>
                      <a:pt x="227255" y="2311"/>
                      <a:pt x="225564" y="1632"/>
                    </a:cubicBezTo>
                    <a:cubicBezTo>
                      <a:pt x="223874" y="941"/>
                      <a:pt x="222028" y="418"/>
                      <a:pt x="220052" y="179"/>
                    </a:cubicBezTo>
                    <a:cubicBezTo>
                      <a:pt x="219160" y="61"/>
                      <a:pt x="218246" y="0"/>
                      <a:pt x="217315" y="0"/>
                    </a:cubicBezTo>
                    <a:cubicBezTo>
                      <a:pt x="216196" y="0"/>
                      <a:pt x="215053" y="87"/>
                      <a:pt x="213896" y="263"/>
                    </a:cubicBezTo>
                    <a:cubicBezTo>
                      <a:pt x="212837" y="429"/>
                      <a:pt x="211765" y="668"/>
                      <a:pt x="210705" y="1001"/>
                    </a:cubicBezTo>
                    <a:cubicBezTo>
                      <a:pt x="209646" y="1334"/>
                      <a:pt x="208586" y="1763"/>
                      <a:pt x="207562" y="2263"/>
                    </a:cubicBezTo>
                    <a:cubicBezTo>
                      <a:pt x="205502" y="3275"/>
                      <a:pt x="203550" y="4656"/>
                      <a:pt x="201811" y="6371"/>
                    </a:cubicBezTo>
                    <a:cubicBezTo>
                      <a:pt x="200097" y="8097"/>
                      <a:pt x="198609" y="10145"/>
                      <a:pt x="197489" y="12467"/>
                    </a:cubicBezTo>
                    <a:cubicBezTo>
                      <a:pt x="196382" y="14788"/>
                      <a:pt x="195656" y="17384"/>
                      <a:pt x="195442" y="20075"/>
                    </a:cubicBezTo>
                    <a:cubicBezTo>
                      <a:pt x="195418" y="20408"/>
                      <a:pt x="195382" y="20753"/>
                      <a:pt x="195370" y="21087"/>
                    </a:cubicBezTo>
                    <a:cubicBezTo>
                      <a:pt x="195370" y="21396"/>
                      <a:pt x="195358" y="21694"/>
                      <a:pt x="195358" y="22004"/>
                    </a:cubicBezTo>
                    <a:cubicBezTo>
                      <a:pt x="195346" y="22170"/>
                      <a:pt x="195346" y="22337"/>
                      <a:pt x="195334" y="22504"/>
                    </a:cubicBezTo>
                    <a:cubicBezTo>
                      <a:pt x="195322" y="22670"/>
                      <a:pt x="195311" y="22837"/>
                      <a:pt x="195299" y="23016"/>
                    </a:cubicBezTo>
                    <a:cubicBezTo>
                      <a:pt x="195227" y="23682"/>
                      <a:pt x="195096" y="24349"/>
                      <a:pt x="194894" y="25004"/>
                    </a:cubicBezTo>
                    <a:cubicBezTo>
                      <a:pt x="194501" y="26302"/>
                      <a:pt x="193834" y="27564"/>
                      <a:pt x="192929" y="28671"/>
                    </a:cubicBezTo>
                    <a:cubicBezTo>
                      <a:pt x="192013" y="29778"/>
                      <a:pt x="190858" y="30719"/>
                      <a:pt x="189548" y="31386"/>
                    </a:cubicBezTo>
                    <a:cubicBezTo>
                      <a:pt x="188226" y="32064"/>
                      <a:pt x="186762" y="32469"/>
                      <a:pt x="185226" y="32541"/>
                    </a:cubicBezTo>
                    <a:cubicBezTo>
                      <a:pt x="185055" y="32548"/>
                      <a:pt x="184883" y="32552"/>
                      <a:pt x="184712" y="32552"/>
                    </a:cubicBezTo>
                    <a:cubicBezTo>
                      <a:pt x="183337" y="32552"/>
                      <a:pt x="181970" y="32296"/>
                      <a:pt x="180678" y="31767"/>
                    </a:cubicBezTo>
                    <a:cubicBezTo>
                      <a:pt x="179225" y="31183"/>
                      <a:pt x="177892" y="30231"/>
                      <a:pt x="176796" y="29040"/>
                    </a:cubicBezTo>
                    <a:cubicBezTo>
                      <a:pt x="175713" y="27826"/>
                      <a:pt x="174891" y="26373"/>
                      <a:pt x="174451" y="24790"/>
                    </a:cubicBezTo>
                    <a:cubicBezTo>
                      <a:pt x="174236" y="24004"/>
                      <a:pt x="174094" y="23182"/>
                      <a:pt x="174070" y="22337"/>
                    </a:cubicBezTo>
                    <a:lnTo>
                      <a:pt x="174046" y="21503"/>
                    </a:lnTo>
                    <a:lnTo>
                      <a:pt x="174034" y="20861"/>
                    </a:lnTo>
                    <a:cubicBezTo>
                      <a:pt x="174022" y="20646"/>
                      <a:pt x="173998" y="20432"/>
                      <a:pt x="173986" y="20218"/>
                    </a:cubicBezTo>
                    <a:cubicBezTo>
                      <a:pt x="173927" y="19360"/>
                      <a:pt x="173796" y="18503"/>
                      <a:pt x="173641" y="17646"/>
                    </a:cubicBezTo>
                    <a:cubicBezTo>
                      <a:pt x="172963" y="14241"/>
                      <a:pt x="171450" y="10966"/>
                      <a:pt x="169248" y="8216"/>
                    </a:cubicBezTo>
                    <a:cubicBezTo>
                      <a:pt x="167045" y="5466"/>
                      <a:pt x="164152" y="3227"/>
                      <a:pt x="160854" y="1799"/>
                    </a:cubicBezTo>
                    <a:cubicBezTo>
                      <a:pt x="159211" y="1084"/>
                      <a:pt x="157461" y="584"/>
                      <a:pt x="155687" y="287"/>
                    </a:cubicBezTo>
                    <a:cubicBezTo>
                      <a:pt x="154533" y="94"/>
                      <a:pt x="153370" y="1"/>
                      <a:pt x="152203" y="1"/>
                    </a:cubicBezTo>
                    <a:cubicBezTo>
                      <a:pt x="151563" y="1"/>
                      <a:pt x="150922" y="29"/>
                      <a:pt x="150281" y="84"/>
                    </a:cubicBezTo>
                    <a:cubicBezTo>
                      <a:pt x="146674" y="370"/>
                      <a:pt x="143090" y="1620"/>
                      <a:pt x="140042" y="3644"/>
                    </a:cubicBezTo>
                    <a:cubicBezTo>
                      <a:pt x="138506" y="4668"/>
                      <a:pt x="137113" y="5883"/>
                      <a:pt x="135875" y="7240"/>
                    </a:cubicBezTo>
                    <a:cubicBezTo>
                      <a:pt x="134648" y="8621"/>
                      <a:pt x="133565" y="10133"/>
                      <a:pt x="132719" y="11788"/>
                    </a:cubicBezTo>
                    <a:lnTo>
                      <a:pt x="132398" y="12407"/>
                    </a:lnTo>
                    <a:lnTo>
                      <a:pt x="132112" y="13038"/>
                    </a:lnTo>
                    <a:cubicBezTo>
                      <a:pt x="131922" y="13455"/>
                      <a:pt x="131755" y="13895"/>
                      <a:pt x="131588" y="14324"/>
                    </a:cubicBezTo>
                    <a:cubicBezTo>
                      <a:pt x="131279" y="15205"/>
                      <a:pt x="130993" y="16086"/>
                      <a:pt x="130791" y="17003"/>
                    </a:cubicBezTo>
                    <a:cubicBezTo>
                      <a:pt x="130576" y="17908"/>
                      <a:pt x="130445" y="18837"/>
                      <a:pt x="130338" y="19753"/>
                    </a:cubicBezTo>
                    <a:cubicBezTo>
                      <a:pt x="130314" y="20218"/>
                      <a:pt x="130255" y="20682"/>
                      <a:pt x="130255" y="21146"/>
                    </a:cubicBezTo>
                    <a:lnTo>
                      <a:pt x="130231" y="22218"/>
                    </a:lnTo>
                    <a:cubicBezTo>
                      <a:pt x="130183" y="24040"/>
                      <a:pt x="129659" y="25825"/>
                      <a:pt x="128719" y="27385"/>
                    </a:cubicBezTo>
                    <a:cubicBezTo>
                      <a:pt x="127778" y="28945"/>
                      <a:pt x="126421" y="30278"/>
                      <a:pt x="124826" y="31171"/>
                    </a:cubicBezTo>
                    <a:cubicBezTo>
                      <a:pt x="124040" y="31636"/>
                      <a:pt x="123182" y="31969"/>
                      <a:pt x="122301" y="32207"/>
                    </a:cubicBezTo>
                    <a:cubicBezTo>
                      <a:pt x="121420" y="32433"/>
                      <a:pt x="120515" y="32552"/>
                      <a:pt x="119587" y="32552"/>
                    </a:cubicBezTo>
                    <a:cubicBezTo>
                      <a:pt x="118658" y="32552"/>
                      <a:pt x="117753" y="32433"/>
                      <a:pt x="116872" y="32207"/>
                    </a:cubicBezTo>
                    <a:cubicBezTo>
                      <a:pt x="115991" y="31969"/>
                      <a:pt x="115134" y="31636"/>
                      <a:pt x="114348" y="31171"/>
                    </a:cubicBezTo>
                    <a:cubicBezTo>
                      <a:pt x="112753" y="30278"/>
                      <a:pt x="111407" y="28945"/>
                      <a:pt x="110455" y="27385"/>
                    </a:cubicBezTo>
                    <a:cubicBezTo>
                      <a:pt x="109526" y="25825"/>
                      <a:pt x="108990" y="24051"/>
                      <a:pt x="108943" y="22218"/>
                    </a:cubicBezTo>
                    <a:lnTo>
                      <a:pt x="108919" y="21146"/>
                    </a:lnTo>
                    <a:cubicBezTo>
                      <a:pt x="108919" y="20682"/>
                      <a:pt x="108859" y="20218"/>
                      <a:pt x="108835" y="19753"/>
                    </a:cubicBezTo>
                    <a:cubicBezTo>
                      <a:pt x="108728" y="18837"/>
                      <a:pt x="108597" y="17908"/>
                      <a:pt x="108383" y="17003"/>
                    </a:cubicBezTo>
                    <a:cubicBezTo>
                      <a:pt x="108181" y="16098"/>
                      <a:pt x="107895" y="15205"/>
                      <a:pt x="107585" y="14324"/>
                    </a:cubicBezTo>
                    <a:cubicBezTo>
                      <a:pt x="107419" y="13895"/>
                      <a:pt x="107264" y="13455"/>
                      <a:pt x="107061" y="13038"/>
                    </a:cubicBezTo>
                    <a:lnTo>
                      <a:pt x="106776" y="12407"/>
                    </a:lnTo>
                    <a:lnTo>
                      <a:pt x="106454" y="11788"/>
                    </a:lnTo>
                    <a:cubicBezTo>
                      <a:pt x="105609" y="10133"/>
                      <a:pt x="104525" y="8621"/>
                      <a:pt x="103299" y="7240"/>
                    </a:cubicBezTo>
                    <a:cubicBezTo>
                      <a:pt x="102061" y="5883"/>
                      <a:pt x="100668" y="4668"/>
                      <a:pt x="99144" y="3644"/>
                    </a:cubicBezTo>
                    <a:cubicBezTo>
                      <a:pt x="96084" y="1620"/>
                      <a:pt x="92512" y="370"/>
                      <a:pt x="88892" y="84"/>
                    </a:cubicBezTo>
                    <a:cubicBezTo>
                      <a:pt x="88252" y="29"/>
                      <a:pt x="87611" y="1"/>
                      <a:pt x="86971" y="1"/>
                    </a:cubicBezTo>
                    <a:cubicBezTo>
                      <a:pt x="85804" y="1"/>
                      <a:pt x="84640" y="94"/>
                      <a:pt x="83487" y="287"/>
                    </a:cubicBezTo>
                    <a:cubicBezTo>
                      <a:pt x="81713" y="584"/>
                      <a:pt x="79963" y="1084"/>
                      <a:pt x="78320" y="1799"/>
                    </a:cubicBezTo>
                    <a:cubicBezTo>
                      <a:pt x="75022" y="3227"/>
                      <a:pt x="72128" y="5466"/>
                      <a:pt x="69926" y="8216"/>
                    </a:cubicBezTo>
                    <a:cubicBezTo>
                      <a:pt x="67723" y="10966"/>
                      <a:pt x="66211" y="14241"/>
                      <a:pt x="65532" y="17646"/>
                    </a:cubicBezTo>
                    <a:cubicBezTo>
                      <a:pt x="65378" y="18503"/>
                      <a:pt x="65247" y="19360"/>
                      <a:pt x="65187" y="20218"/>
                    </a:cubicBezTo>
                    <a:cubicBezTo>
                      <a:pt x="65175" y="20432"/>
                      <a:pt x="65151" y="20646"/>
                      <a:pt x="65151" y="20861"/>
                    </a:cubicBezTo>
                    <a:lnTo>
                      <a:pt x="65128" y="21503"/>
                    </a:lnTo>
                    <a:lnTo>
                      <a:pt x="65104" y="22337"/>
                    </a:lnTo>
                    <a:cubicBezTo>
                      <a:pt x="65080" y="23182"/>
                      <a:pt x="64949" y="24004"/>
                      <a:pt x="64723" y="24790"/>
                    </a:cubicBezTo>
                    <a:cubicBezTo>
                      <a:pt x="64282" y="26373"/>
                      <a:pt x="63461" y="27826"/>
                      <a:pt x="62377" y="29040"/>
                    </a:cubicBezTo>
                    <a:cubicBezTo>
                      <a:pt x="61294" y="30231"/>
                      <a:pt x="59948" y="31183"/>
                      <a:pt x="58496" y="31767"/>
                    </a:cubicBezTo>
                    <a:cubicBezTo>
                      <a:pt x="57204" y="32296"/>
                      <a:pt x="55837" y="32552"/>
                      <a:pt x="54461" y="32552"/>
                    </a:cubicBezTo>
                    <a:cubicBezTo>
                      <a:pt x="54290" y="32552"/>
                      <a:pt x="54119" y="32548"/>
                      <a:pt x="53948" y="32541"/>
                    </a:cubicBezTo>
                    <a:cubicBezTo>
                      <a:pt x="52412" y="32469"/>
                      <a:pt x="50947" y="32064"/>
                      <a:pt x="49626" y="31386"/>
                    </a:cubicBezTo>
                    <a:cubicBezTo>
                      <a:pt x="48316" y="30719"/>
                      <a:pt x="47161" y="29778"/>
                      <a:pt x="46244" y="28671"/>
                    </a:cubicBezTo>
                    <a:cubicBezTo>
                      <a:pt x="45339" y="27564"/>
                      <a:pt x="44673" y="26302"/>
                      <a:pt x="44280" y="25004"/>
                    </a:cubicBezTo>
                    <a:cubicBezTo>
                      <a:pt x="44077" y="24349"/>
                      <a:pt x="43946" y="23682"/>
                      <a:pt x="43875" y="23016"/>
                    </a:cubicBezTo>
                    <a:cubicBezTo>
                      <a:pt x="43863" y="22837"/>
                      <a:pt x="43851" y="22670"/>
                      <a:pt x="43839" y="22504"/>
                    </a:cubicBezTo>
                    <a:cubicBezTo>
                      <a:pt x="43827" y="22337"/>
                      <a:pt x="43827" y="22170"/>
                      <a:pt x="43827" y="22004"/>
                    </a:cubicBezTo>
                    <a:cubicBezTo>
                      <a:pt x="43815" y="21694"/>
                      <a:pt x="43804" y="21396"/>
                      <a:pt x="43804" y="21087"/>
                    </a:cubicBezTo>
                    <a:cubicBezTo>
                      <a:pt x="43792" y="20753"/>
                      <a:pt x="43768" y="20420"/>
                      <a:pt x="43744" y="20075"/>
                    </a:cubicBezTo>
                    <a:cubicBezTo>
                      <a:pt x="43518" y="17384"/>
                      <a:pt x="42803" y="14788"/>
                      <a:pt x="41684" y="12467"/>
                    </a:cubicBezTo>
                    <a:cubicBezTo>
                      <a:pt x="40565" y="10145"/>
                      <a:pt x="39077" y="8097"/>
                      <a:pt x="37362" y="6371"/>
                    </a:cubicBezTo>
                    <a:cubicBezTo>
                      <a:pt x="35624" y="4656"/>
                      <a:pt x="33671" y="3275"/>
                      <a:pt x="31612" y="2263"/>
                    </a:cubicBezTo>
                    <a:cubicBezTo>
                      <a:pt x="30588" y="1763"/>
                      <a:pt x="29528" y="1334"/>
                      <a:pt x="28468" y="1001"/>
                    </a:cubicBezTo>
                    <a:cubicBezTo>
                      <a:pt x="27409" y="668"/>
                      <a:pt x="26337" y="429"/>
                      <a:pt x="25277" y="263"/>
                    </a:cubicBezTo>
                    <a:cubicBezTo>
                      <a:pt x="24120" y="87"/>
                      <a:pt x="22981" y="0"/>
                      <a:pt x="21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sp>
            <p:nvSpPr>
              <p:cNvPr id="171" name="Google Shape;171;p26"/>
              <p:cNvSpPr/>
              <p:nvPr/>
            </p:nvSpPr>
            <p:spPr>
              <a:xfrm>
                <a:off x="2182749" y="2901414"/>
                <a:ext cx="7817121" cy="1181100"/>
              </a:xfrm>
              <a:custGeom>
                <a:rect b="b" l="l" r="r" t="t"/>
                <a:pathLst>
                  <a:path extrusionOk="0" h="32989" w="218338">
                    <a:moveTo>
                      <a:pt x="76602" y="1"/>
                    </a:moveTo>
                    <a:cubicBezTo>
                      <a:pt x="75021" y="1"/>
                      <a:pt x="73464" y="328"/>
                      <a:pt x="72045" y="948"/>
                    </a:cubicBezTo>
                    <a:cubicBezTo>
                      <a:pt x="70319" y="1687"/>
                      <a:pt x="68795" y="2865"/>
                      <a:pt x="67640" y="4318"/>
                    </a:cubicBezTo>
                    <a:cubicBezTo>
                      <a:pt x="66473" y="5759"/>
                      <a:pt x="65687" y="7473"/>
                      <a:pt x="65330" y="9247"/>
                    </a:cubicBezTo>
                    <a:cubicBezTo>
                      <a:pt x="65259" y="9699"/>
                      <a:pt x="65187" y="10152"/>
                      <a:pt x="65151" y="10604"/>
                    </a:cubicBezTo>
                    <a:cubicBezTo>
                      <a:pt x="65151" y="10711"/>
                      <a:pt x="65139" y="10831"/>
                      <a:pt x="65128" y="10938"/>
                    </a:cubicBezTo>
                    <a:lnTo>
                      <a:pt x="65128" y="11283"/>
                    </a:lnTo>
                    <a:cubicBezTo>
                      <a:pt x="65116" y="11628"/>
                      <a:pt x="65104" y="11985"/>
                      <a:pt x="65092" y="12343"/>
                    </a:cubicBezTo>
                    <a:cubicBezTo>
                      <a:pt x="65032" y="13986"/>
                      <a:pt x="64770" y="15617"/>
                      <a:pt x="64330" y="17188"/>
                    </a:cubicBezTo>
                    <a:cubicBezTo>
                      <a:pt x="63449" y="20344"/>
                      <a:pt x="61818" y="23237"/>
                      <a:pt x="59686" y="25606"/>
                    </a:cubicBezTo>
                    <a:cubicBezTo>
                      <a:pt x="57555" y="27964"/>
                      <a:pt x="54912" y="29821"/>
                      <a:pt x="52019" y="30988"/>
                    </a:cubicBezTo>
                    <a:cubicBezTo>
                      <a:pt x="49456" y="32047"/>
                      <a:pt x="46715" y="32559"/>
                      <a:pt x="44029" y="32559"/>
                    </a:cubicBezTo>
                    <a:cubicBezTo>
                      <a:pt x="43695" y="32559"/>
                      <a:pt x="43362" y="32551"/>
                      <a:pt x="43030" y="32536"/>
                    </a:cubicBezTo>
                    <a:cubicBezTo>
                      <a:pt x="40017" y="32393"/>
                      <a:pt x="37065" y="31583"/>
                      <a:pt x="34469" y="30250"/>
                    </a:cubicBezTo>
                    <a:cubicBezTo>
                      <a:pt x="31862" y="28916"/>
                      <a:pt x="29587" y="27071"/>
                      <a:pt x="27790" y="24892"/>
                    </a:cubicBezTo>
                    <a:cubicBezTo>
                      <a:pt x="26004" y="22713"/>
                      <a:pt x="24682" y="20213"/>
                      <a:pt x="23896" y="17605"/>
                    </a:cubicBezTo>
                    <a:cubicBezTo>
                      <a:pt x="23503" y="16307"/>
                      <a:pt x="23229" y="14986"/>
                      <a:pt x="23099" y="13664"/>
                    </a:cubicBezTo>
                    <a:cubicBezTo>
                      <a:pt x="23075" y="13331"/>
                      <a:pt x="23051" y="12997"/>
                      <a:pt x="23027" y="12676"/>
                    </a:cubicBezTo>
                    <a:cubicBezTo>
                      <a:pt x="23003" y="12343"/>
                      <a:pt x="23003" y="12021"/>
                      <a:pt x="22991" y="11688"/>
                    </a:cubicBezTo>
                    <a:cubicBezTo>
                      <a:pt x="22991" y="11485"/>
                      <a:pt x="22979" y="11271"/>
                      <a:pt x="22979" y="11057"/>
                    </a:cubicBezTo>
                    <a:cubicBezTo>
                      <a:pt x="22979" y="10878"/>
                      <a:pt x="22956" y="10711"/>
                      <a:pt x="22944" y="10533"/>
                    </a:cubicBezTo>
                    <a:cubicBezTo>
                      <a:pt x="22825" y="9116"/>
                      <a:pt x="22456" y="7771"/>
                      <a:pt x="21872" y="6544"/>
                    </a:cubicBezTo>
                    <a:cubicBezTo>
                      <a:pt x="21289" y="5330"/>
                      <a:pt x="20503" y="4258"/>
                      <a:pt x="19598" y="3342"/>
                    </a:cubicBezTo>
                    <a:cubicBezTo>
                      <a:pt x="18681" y="2449"/>
                      <a:pt x="17657" y="1722"/>
                      <a:pt x="16574" y="1187"/>
                    </a:cubicBezTo>
                    <a:cubicBezTo>
                      <a:pt x="14931" y="365"/>
                      <a:pt x="13177" y="6"/>
                      <a:pt x="11515" y="6"/>
                    </a:cubicBezTo>
                    <a:cubicBezTo>
                      <a:pt x="11008" y="6"/>
                      <a:pt x="10509" y="39"/>
                      <a:pt x="10025" y="103"/>
                    </a:cubicBezTo>
                    <a:cubicBezTo>
                      <a:pt x="7954" y="353"/>
                      <a:pt x="6156" y="1163"/>
                      <a:pt x="4763" y="2175"/>
                    </a:cubicBezTo>
                    <a:cubicBezTo>
                      <a:pt x="3358" y="3187"/>
                      <a:pt x="2346" y="4413"/>
                      <a:pt x="1655" y="5556"/>
                    </a:cubicBezTo>
                    <a:cubicBezTo>
                      <a:pt x="965" y="6711"/>
                      <a:pt x="572" y="7794"/>
                      <a:pt x="346" y="8687"/>
                    </a:cubicBezTo>
                    <a:cubicBezTo>
                      <a:pt x="131" y="9580"/>
                      <a:pt x="48" y="10283"/>
                      <a:pt x="24" y="10771"/>
                    </a:cubicBezTo>
                    <a:cubicBezTo>
                      <a:pt x="0" y="11009"/>
                      <a:pt x="12" y="11188"/>
                      <a:pt x="0" y="11307"/>
                    </a:cubicBezTo>
                    <a:cubicBezTo>
                      <a:pt x="0" y="11438"/>
                      <a:pt x="0" y="11497"/>
                      <a:pt x="0" y="11497"/>
                    </a:cubicBezTo>
                    <a:lnTo>
                      <a:pt x="429" y="11497"/>
                    </a:lnTo>
                    <a:cubicBezTo>
                      <a:pt x="429" y="11497"/>
                      <a:pt x="429" y="11438"/>
                      <a:pt x="429" y="11319"/>
                    </a:cubicBezTo>
                    <a:cubicBezTo>
                      <a:pt x="441" y="11200"/>
                      <a:pt x="429" y="11021"/>
                      <a:pt x="453" y="10795"/>
                    </a:cubicBezTo>
                    <a:cubicBezTo>
                      <a:pt x="477" y="10330"/>
                      <a:pt x="548" y="9652"/>
                      <a:pt x="762" y="8783"/>
                    </a:cubicBezTo>
                    <a:cubicBezTo>
                      <a:pt x="977" y="7925"/>
                      <a:pt x="1346" y="6890"/>
                      <a:pt x="2013" y="5770"/>
                    </a:cubicBezTo>
                    <a:cubicBezTo>
                      <a:pt x="2691" y="4675"/>
                      <a:pt x="3656" y="3496"/>
                      <a:pt x="5013" y="2520"/>
                    </a:cubicBezTo>
                    <a:cubicBezTo>
                      <a:pt x="6358" y="1544"/>
                      <a:pt x="8085" y="770"/>
                      <a:pt x="10073" y="520"/>
                    </a:cubicBezTo>
                    <a:cubicBezTo>
                      <a:pt x="10526" y="460"/>
                      <a:pt x="10996" y="430"/>
                      <a:pt x="11476" y="430"/>
                    </a:cubicBezTo>
                    <a:cubicBezTo>
                      <a:pt x="12044" y="430"/>
                      <a:pt x="12624" y="472"/>
                      <a:pt x="13204" y="555"/>
                    </a:cubicBezTo>
                    <a:cubicBezTo>
                      <a:pt x="13740" y="651"/>
                      <a:pt x="14276" y="770"/>
                      <a:pt x="14812" y="936"/>
                    </a:cubicBezTo>
                    <a:cubicBezTo>
                      <a:pt x="15336" y="1103"/>
                      <a:pt x="15871" y="1317"/>
                      <a:pt x="16383" y="1568"/>
                    </a:cubicBezTo>
                    <a:cubicBezTo>
                      <a:pt x="17431" y="2079"/>
                      <a:pt x="18419" y="2782"/>
                      <a:pt x="19300" y="3651"/>
                    </a:cubicBezTo>
                    <a:cubicBezTo>
                      <a:pt x="20170" y="4520"/>
                      <a:pt x="20920" y="5568"/>
                      <a:pt x="21491" y="6735"/>
                    </a:cubicBezTo>
                    <a:cubicBezTo>
                      <a:pt x="22051" y="7902"/>
                      <a:pt x="22408" y="9199"/>
                      <a:pt x="22515" y="10569"/>
                    </a:cubicBezTo>
                    <a:cubicBezTo>
                      <a:pt x="22527" y="10735"/>
                      <a:pt x="22551" y="10902"/>
                      <a:pt x="22551" y="11081"/>
                    </a:cubicBezTo>
                    <a:cubicBezTo>
                      <a:pt x="22551" y="11283"/>
                      <a:pt x="22563" y="11485"/>
                      <a:pt x="22563" y="11688"/>
                    </a:cubicBezTo>
                    <a:cubicBezTo>
                      <a:pt x="22575" y="12021"/>
                      <a:pt x="22575" y="12366"/>
                      <a:pt x="22598" y="12700"/>
                    </a:cubicBezTo>
                    <a:cubicBezTo>
                      <a:pt x="22622" y="13033"/>
                      <a:pt x="22646" y="13367"/>
                      <a:pt x="22670" y="13700"/>
                    </a:cubicBezTo>
                    <a:cubicBezTo>
                      <a:pt x="22813" y="15057"/>
                      <a:pt x="23087" y="16403"/>
                      <a:pt x="23480" y="17736"/>
                    </a:cubicBezTo>
                    <a:cubicBezTo>
                      <a:pt x="24289" y="20391"/>
                      <a:pt x="25635" y="22939"/>
                      <a:pt x="27468" y="25166"/>
                    </a:cubicBezTo>
                    <a:cubicBezTo>
                      <a:pt x="29290" y="27380"/>
                      <a:pt x="31611" y="29273"/>
                      <a:pt x="34267" y="30631"/>
                    </a:cubicBezTo>
                    <a:cubicBezTo>
                      <a:pt x="36934" y="32000"/>
                      <a:pt x="39934" y="32821"/>
                      <a:pt x="43006" y="32964"/>
                    </a:cubicBezTo>
                    <a:cubicBezTo>
                      <a:pt x="43339" y="32980"/>
                      <a:pt x="43673" y="32988"/>
                      <a:pt x="44008" y="32988"/>
                    </a:cubicBezTo>
                    <a:cubicBezTo>
                      <a:pt x="46754" y="32988"/>
                      <a:pt x="49564" y="32464"/>
                      <a:pt x="52185" y="31393"/>
                    </a:cubicBezTo>
                    <a:cubicBezTo>
                      <a:pt x="55126" y="30190"/>
                      <a:pt x="57829" y="28297"/>
                      <a:pt x="60008" y="25892"/>
                    </a:cubicBezTo>
                    <a:cubicBezTo>
                      <a:pt x="62187" y="23475"/>
                      <a:pt x="63842" y="20534"/>
                      <a:pt x="64735" y="17308"/>
                    </a:cubicBezTo>
                    <a:cubicBezTo>
                      <a:pt x="65187" y="15700"/>
                      <a:pt x="65461" y="14033"/>
                      <a:pt x="65520" y="12355"/>
                    </a:cubicBezTo>
                    <a:cubicBezTo>
                      <a:pt x="65532" y="11997"/>
                      <a:pt x="65544" y="11640"/>
                      <a:pt x="65544" y="11283"/>
                    </a:cubicBezTo>
                    <a:lnTo>
                      <a:pt x="65556" y="10962"/>
                    </a:lnTo>
                    <a:cubicBezTo>
                      <a:pt x="65556" y="10854"/>
                      <a:pt x="65568" y="10747"/>
                      <a:pt x="65580" y="10628"/>
                    </a:cubicBezTo>
                    <a:cubicBezTo>
                      <a:pt x="65604" y="10200"/>
                      <a:pt x="65675" y="9759"/>
                      <a:pt x="65759" y="9330"/>
                    </a:cubicBezTo>
                    <a:cubicBezTo>
                      <a:pt x="66092" y="7628"/>
                      <a:pt x="66842" y="5973"/>
                      <a:pt x="67973" y="4580"/>
                    </a:cubicBezTo>
                    <a:cubicBezTo>
                      <a:pt x="69080" y="3187"/>
                      <a:pt x="70557" y="2056"/>
                      <a:pt x="72212" y="1341"/>
                    </a:cubicBezTo>
                    <a:cubicBezTo>
                      <a:pt x="73582" y="740"/>
                      <a:pt x="75084" y="432"/>
                      <a:pt x="76607" y="432"/>
                    </a:cubicBezTo>
                    <a:cubicBezTo>
                      <a:pt x="76923" y="432"/>
                      <a:pt x="77241" y="446"/>
                      <a:pt x="77558" y="472"/>
                    </a:cubicBezTo>
                    <a:cubicBezTo>
                      <a:pt x="79391" y="615"/>
                      <a:pt x="81177" y="1246"/>
                      <a:pt x="82725" y="2270"/>
                    </a:cubicBezTo>
                    <a:cubicBezTo>
                      <a:pt x="83499" y="2782"/>
                      <a:pt x="84201" y="3401"/>
                      <a:pt x="84832" y="4092"/>
                    </a:cubicBezTo>
                    <a:cubicBezTo>
                      <a:pt x="85452" y="4794"/>
                      <a:pt x="85999" y="5556"/>
                      <a:pt x="86428" y="6390"/>
                    </a:cubicBezTo>
                    <a:lnTo>
                      <a:pt x="86595" y="6699"/>
                    </a:lnTo>
                    <a:lnTo>
                      <a:pt x="86737" y="7021"/>
                    </a:lnTo>
                    <a:cubicBezTo>
                      <a:pt x="86833" y="7223"/>
                      <a:pt x="86904" y="7449"/>
                      <a:pt x="86999" y="7664"/>
                    </a:cubicBezTo>
                    <a:cubicBezTo>
                      <a:pt x="87154" y="8104"/>
                      <a:pt x="87297" y="8556"/>
                      <a:pt x="87392" y="9009"/>
                    </a:cubicBezTo>
                    <a:cubicBezTo>
                      <a:pt x="87511" y="9461"/>
                      <a:pt x="87571" y="9938"/>
                      <a:pt x="87618" y="10402"/>
                    </a:cubicBezTo>
                    <a:cubicBezTo>
                      <a:pt x="87630" y="10640"/>
                      <a:pt x="87666" y="10866"/>
                      <a:pt x="87666" y="11104"/>
                    </a:cubicBezTo>
                    <a:lnTo>
                      <a:pt x="87690" y="12116"/>
                    </a:lnTo>
                    <a:cubicBezTo>
                      <a:pt x="87773" y="15772"/>
                      <a:pt x="88857" y="19427"/>
                      <a:pt x="90750" y="22570"/>
                    </a:cubicBezTo>
                    <a:cubicBezTo>
                      <a:pt x="92655" y="25713"/>
                      <a:pt x="95358" y="28380"/>
                      <a:pt x="98572" y="30190"/>
                    </a:cubicBezTo>
                    <a:cubicBezTo>
                      <a:pt x="100180" y="31107"/>
                      <a:pt x="101906" y="31797"/>
                      <a:pt x="103692" y="32286"/>
                    </a:cubicBezTo>
                    <a:cubicBezTo>
                      <a:pt x="105478" y="32750"/>
                      <a:pt x="107335" y="32976"/>
                      <a:pt x="109169" y="32988"/>
                    </a:cubicBezTo>
                    <a:cubicBezTo>
                      <a:pt x="111002" y="32976"/>
                      <a:pt x="112860" y="32750"/>
                      <a:pt x="114646" y="32286"/>
                    </a:cubicBezTo>
                    <a:cubicBezTo>
                      <a:pt x="116432" y="31797"/>
                      <a:pt x="118158" y="31107"/>
                      <a:pt x="119765" y="30190"/>
                    </a:cubicBezTo>
                    <a:cubicBezTo>
                      <a:pt x="122980" y="28380"/>
                      <a:pt x="125683" y="25713"/>
                      <a:pt x="127588" y="22570"/>
                    </a:cubicBezTo>
                    <a:cubicBezTo>
                      <a:pt x="129481" y="19427"/>
                      <a:pt x="130552" y="15772"/>
                      <a:pt x="130648" y="12116"/>
                    </a:cubicBezTo>
                    <a:lnTo>
                      <a:pt x="130671" y="11104"/>
                    </a:lnTo>
                    <a:cubicBezTo>
                      <a:pt x="130671" y="10866"/>
                      <a:pt x="130707" y="10640"/>
                      <a:pt x="130719" y="10402"/>
                    </a:cubicBezTo>
                    <a:cubicBezTo>
                      <a:pt x="130767" y="9938"/>
                      <a:pt x="130826" y="9461"/>
                      <a:pt x="130945" y="9009"/>
                    </a:cubicBezTo>
                    <a:cubicBezTo>
                      <a:pt x="131041" y="8556"/>
                      <a:pt x="131183" y="8104"/>
                      <a:pt x="131338" y="7664"/>
                    </a:cubicBezTo>
                    <a:cubicBezTo>
                      <a:pt x="131433" y="7449"/>
                      <a:pt x="131505" y="7223"/>
                      <a:pt x="131600" y="7021"/>
                    </a:cubicBezTo>
                    <a:lnTo>
                      <a:pt x="131743" y="6699"/>
                    </a:lnTo>
                    <a:lnTo>
                      <a:pt x="131910" y="6390"/>
                    </a:lnTo>
                    <a:cubicBezTo>
                      <a:pt x="132338" y="5556"/>
                      <a:pt x="132886" y="4794"/>
                      <a:pt x="133505" y="4092"/>
                    </a:cubicBezTo>
                    <a:cubicBezTo>
                      <a:pt x="134136" y="3401"/>
                      <a:pt x="134839" y="2782"/>
                      <a:pt x="135613" y="2270"/>
                    </a:cubicBezTo>
                    <a:cubicBezTo>
                      <a:pt x="137160" y="1246"/>
                      <a:pt x="138946" y="615"/>
                      <a:pt x="140780" y="472"/>
                    </a:cubicBezTo>
                    <a:cubicBezTo>
                      <a:pt x="141097" y="446"/>
                      <a:pt x="141414" y="432"/>
                      <a:pt x="141730" y="432"/>
                    </a:cubicBezTo>
                    <a:cubicBezTo>
                      <a:pt x="143254" y="432"/>
                      <a:pt x="144755" y="740"/>
                      <a:pt x="146126" y="1341"/>
                    </a:cubicBezTo>
                    <a:cubicBezTo>
                      <a:pt x="147781" y="2056"/>
                      <a:pt x="149257" y="3187"/>
                      <a:pt x="150364" y="4580"/>
                    </a:cubicBezTo>
                    <a:cubicBezTo>
                      <a:pt x="151496" y="5973"/>
                      <a:pt x="152246" y="7628"/>
                      <a:pt x="152579" y="9330"/>
                    </a:cubicBezTo>
                    <a:cubicBezTo>
                      <a:pt x="152662" y="9759"/>
                      <a:pt x="152734" y="10200"/>
                      <a:pt x="152758" y="10628"/>
                    </a:cubicBezTo>
                    <a:cubicBezTo>
                      <a:pt x="152769" y="10747"/>
                      <a:pt x="152781" y="10854"/>
                      <a:pt x="152781" y="10962"/>
                    </a:cubicBezTo>
                    <a:lnTo>
                      <a:pt x="152793" y="11283"/>
                    </a:lnTo>
                    <a:cubicBezTo>
                      <a:pt x="152793" y="11640"/>
                      <a:pt x="152805" y="11997"/>
                      <a:pt x="152817" y="12355"/>
                    </a:cubicBezTo>
                    <a:cubicBezTo>
                      <a:pt x="152877" y="14033"/>
                      <a:pt x="153150" y="15700"/>
                      <a:pt x="153603" y="17308"/>
                    </a:cubicBezTo>
                    <a:cubicBezTo>
                      <a:pt x="154496" y="20534"/>
                      <a:pt x="156151" y="23475"/>
                      <a:pt x="158330" y="25892"/>
                    </a:cubicBezTo>
                    <a:cubicBezTo>
                      <a:pt x="160509" y="28297"/>
                      <a:pt x="163211" y="30190"/>
                      <a:pt x="166152" y="31393"/>
                    </a:cubicBezTo>
                    <a:cubicBezTo>
                      <a:pt x="168773" y="32464"/>
                      <a:pt x="171583" y="32988"/>
                      <a:pt x="174330" y="32988"/>
                    </a:cubicBezTo>
                    <a:cubicBezTo>
                      <a:pt x="174665" y="32988"/>
                      <a:pt x="174999" y="32980"/>
                      <a:pt x="175332" y="32964"/>
                    </a:cubicBezTo>
                    <a:cubicBezTo>
                      <a:pt x="178404" y="32821"/>
                      <a:pt x="181404" y="32000"/>
                      <a:pt x="184071" y="30631"/>
                    </a:cubicBezTo>
                    <a:cubicBezTo>
                      <a:pt x="186726" y="29273"/>
                      <a:pt x="189048" y="27380"/>
                      <a:pt x="190869" y="25166"/>
                    </a:cubicBezTo>
                    <a:cubicBezTo>
                      <a:pt x="192703" y="22939"/>
                      <a:pt x="194048" y="20391"/>
                      <a:pt x="194858" y="17736"/>
                    </a:cubicBezTo>
                    <a:cubicBezTo>
                      <a:pt x="195251" y="16403"/>
                      <a:pt x="195525" y="15057"/>
                      <a:pt x="195668" y="13700"/>
                    </a:cubicBezTo>
                    <a:cubicBezTo>
                      <a:pt x="195692" y="13367"/>
                      <a:pt x="195715" y="13033"/>
                      <a:pt x="195739" y="12700"/>
                    </a:cubicBezTo>
                    <a:cubicBezTo>
                      <a:pt x="195763" y="12366"/>
                      <a:pt x="195763" y="12021"/>
                      <a:pt x="195775" y="11688"/>
                    </a:cubicBezTo>
                    <a:cubicBezTo>
                      <a:pt x="195775" y="11485"/>
                      <a:pt x="195787" y="11283"/>
                      <a:pt x="195787" y="11081"/>
                    </a:cubicBezTo>
                    <a:cubicBezTo>
                      <a:pt x="195787" y="10902"/>
                      <a:pt x="195811" y="10735"/>
                      <a:pt x="195822" y="10569"/>
                    </a:cubicBezTo>
                    <a:cubicBezTo>
                      <a:pt x="195930" y="9199"/>
                      <a:pt x="196287" y="7902"/>
                      <a:pt x="196846" y="6735"/>
                    </a:cubicBezTo>
                    <a:cubicBezTo>
                      <a:pt x="197418" y="5568"/>
                      <a:pt x="198168" y="4520"/>
                      <a:pt x="199037" y="3651"/>
                    </a:cubicBezTo>
                    <a:cubicBezTo>
                      <a:pt x="199918" y="2782"/>
                      <a:pt x="200906" y="2079"/>
                      <a:pt x="201954" y="1568"/>
                    </a:cubicBezTo>
                    <a:cubicBezTo>
                      <a:pt x="202466" y="1317"/>
                      <a:pt x="203002" y="1103"/>
                      <a:pt x="203526" y="936"/>
                    </a:cubicBezTo>
                    <a:cubicBezTo>
                      <a:pt x="204062" y="770"/>
                      <a:pt x="204597" y="651"/>
                      <a:pt x="205133" y="555"/>
                    </a:cubicBezTo>
                    <a:cubicBezTo>
                      <a:pt x="205714" y="472"/>
                      <a:pt x="206294" y="430"/>
                      <a:pt x="206861" y="430"/>
                    </a:cubicBezTo>
                    <a:cubicBezTo>
                      <a:pt x="207341" y="430"/>
                      <a:pt x="207812" y="460"/>
                      <a:pt x="208265" y="520"/>
                    </a:cubicBezTo>
                    <a:cubicBezTo>
                      <a:pt x="210253" y="770"/>
                      <a:pt x="211979" y="1544"/>
                      <a:pt x="213325" y="2520"/>
                    </a:cubicBezTo>
                    <a:cubicBezTo>
                      <a:pt x="214682" y="3496"/>
                      <a:pt x="215646" y="4675"/>
                      <a:pt x="216325" y="5770"/>
                    </a:cubicBezTo>
                    <a:cubicBezTo>
                      <a:pt x="216992" y="6890"/>
                      <a:pt x="217361" y="7925"/>
                      <a:pt x="217575" y="8783"/>
                    </a:cubicBezTo>
                    <a:cubicBezTo>
                      <a:pt x="217790" y="9652"/>
                      <a:pt x="217861" y="10330"/>
                      <a:pt x="217885" y="10795"/>
                    </a:cubicBezTo>
                    <a:cubicBezTo>
                      <a:pt x="217909" y="11021"/>
                      <a:pt x="217897" y="11200"/>
                      <a:pt x="217909" y="11319"/>
                    </a:cubicBezTo>
                    <a:cubicBezTo>
                      <a:pt x="217909" y="11438"/>
                      <a:pt x="217909" y="11497"/>
                      <a:pt x="217909" y="11497"/>
                    </a:cubicBezTo>
                    <a:lnTo>
                      <a:pt x="218337" y="11497"/>
                    </a:lnTo>
                    <a:cubicBezTo>
                      <a:pt x="218337" y="11497"/>
                      <a:pt x="218337" y="11438"/>
                      <a:pt x="218337" y="11307"/>
                    </a:cubicBezTo>
                    <a:cubicBezTo>
                      <a:pt x="218325" y="11188"/>
                      <a:pt x="218337" y="11009"/>
                      <a:pt x="218313" y="10771"/>
                    </a:cubicBezTo>
                    <a:cubicBezTo>
                      <a:pt x="218290" y="10283"/>
                      <a:pt x="218206" y="9580"/>
                      <a:pt x="217992" y="8676"/>
                    </a:cubicBezTo>
                    <a:cubicBezTo>
                      <a:pt x="217766" y="7783"/>
                      <a:pt x="217373" y="6711"/>
                      <a:pt x="216682" y="5556"/>
                    </a:cubicBezTo>
                    <a:cubicBezTo>
                      <a:pt x="215992" y="4413"/>
                      <a:pt x="214980" y="3187"/>
                      <a:pt x="213575" y="2175"/>
                    </a:cubicBezTo>
                    <a:cubicBezTo>
                      <a:pt x="212182" y="1163"/>
                      <a:pt x="210384" y="353"/>
                      <a:pt x="208312" y="103"/>
                    </a:cubicBezTo>
                    <a:cubicBezTo>
                      <a:pt x="207828" y="39"/>
                      <a:pt x="207330" y="6"/>
                      <a:pt x="206823" y="6"/>
                    </a:cubicBezTo>
                    <a:cubicBezTo>
                      <a:pt x="205160" y="6"/>
                      <a:pt x="203406" y="365"/>
                      <a:pt x="201764" y="1187"/>
                    </a:cubicBezTo>
                    <a:cubicBezTo>
                      <a:pt x="200680" y="1722"/>
                      <a:pt x="199656" y="2449"/>
                      <a:pt x="198740" y="3342"/>
                    </a:cubicBezTo>
                    <a:cubicBezTo>
                      <a:pt x="197835" y="4258"/>
                      <a:pt x="197049" y="5330"/>
                      <a:pt x="196465" y="6544"/>
                    </a:cubicBezTo>
                    <a:cubicBezTo>
                      <a:pt x="195882" y="7771"/>
                      <a:pt x="195513" y="9116"/>
                      <a:pt x="195394" y="10533"/>
                    </a:cubicBezTo>
                    <a:cubicBezTo>
                      <a:pt x="195382" y="10711"/>
                      <a:pt x="195358" y="10878"/>
                      <a:pt x="195358" y="11057"/>
                    </a:cubicBezTo>
                    <a:cubicBezTo>
                      <a:pt x="195358" y="11271"/>
                      <a:pt x="195358" y="11473"/>
                      <a:pt x="195346" y="11688"/>
                    </a:cubicBezTo>
                    <a:cubicBezTo>
                      <a:pt x="195334" y="12021"/>
                      <a:pt x="195334" y="12343"/>
                      <a:pt x="195322" y="12676"/>
                    </a:cubicBezTo>
                    <a:cubicBezTo>
                      <a:pt x="195287" y="12997"/>
                      <a:pt x="195263" y="13331"/>
                      <a:pt x="195239" y="13664"/>
                    </a:cubicBezTo>
                    <a:cubicBezTo>
                      <a:pt x="195108" y="14986"/>
                      <a:pt x="194846" y="16307"/>
                      <a:pt x="194441" y="17605"/>
                    </a:cubicBezTo>
                    <a:cubicBezTo>
                      <a:pt x="193656" y="20213"/>
                      <a:pt x="192334" y="22713"/>
                      <a:pt x="190548" y="24892"/>
                    </a:cubicBezTo>
                    <a:cubicBezTo>
                      <a:pt x="188750" y="27059"/>
                      <a:pt x="186476" y="28916"/>
                      <a:pt x="183869" y="30250"/>
                    </a:cubicBezTo>
                    <a:cubicBezTo>
                      <a:pt x="181273" y="31583"/>
                      <a:pt x="178320" y="32393"/>
                      <a:pt x="175308" y="32536"/>
                    </a:cubicBezTo>
                    <a:cubicBezTo>
                      <a:pt x="174976" y="32551"/>
                      <a:pt x="174643" y="32559"/>
                      <a:pt x="174308" y="32559"/>
                    </a:cubicBezTo>
                    <a:cubicBezTo>
                      <a:pt x="171623" y="32559"/>
                      <a:pt x="168881" y="32047"/>
                      <a:pt x="166319" y="30988"/>
                    </a:cubicBezTo>
                    <a:cubicBezTo>
                      <a:pt x="163426" y="29821"/>
                      <a:pt x="160782" y="27964"/>
                      <a:pt x="158651" y="25606"/>
                    </a:cubicBezTo>
                    <a:cubicBezTo>
                      <a:pt x="156520" y="23237"/>
                      <a:pt x="154889" y="20344"/>
                      <a:pt x="154008" y="17188"/>
                    </a:cubicBezTo>
                    <a:cubicBezTo>
                      <a:pt x="153567" y="15617"/>
                      <a:pt x="153305" y="13986"/>
                      <a:pt x="153246" y="12343"/>
                    </a:cubicBezTo>
                    <a:cubicBezTo>
                      <a:pt x="153234" y="11985"/>
                      <a:pt x="153222" y="11628"/>
                      <a:pt x="153210" y="11283"/>
                    </a:cubicBezTo>
                    <a:lnTo>
                      <a:pt x="153210" y="10938"/>
                    </a:lnTo>
                    <a:cubicBezTo>
                      <a:pt x="153198" y="10831"/>
                      <a:pt x="153186" y="10711"/>
                      <a:pt x="153186" y="10604"/>
                    </a:cubicBezTo>
                    <a:cubicBezTo>
                      <a:pt x="153150" y="10152"/>
                      <a:pt x="153079" y="9699"/>
                      <a:pt x="153008" y="9247"/>
                    </a:cubicBezTo>
                    <a:cubicBezTo>
                      <a:pt x="152650" y="7473"/>
                      <a:pt x="151865" y="5759"/>
                      <a:pt x="150698" y="4318"/>
                    </a:cubicBezTo>
                    <a:cubicBezTo>
                      <a:pt x="149543" y="2865"/>
                      <a:pt x="148019" y="1687"/>
                      <a:pt x="146292" y="948"/>
                    </a:cubicBezTo>
                    <a:cubicBezTo>
                      <a:pt x="144874" y="328"/>
                      <a:pt x="143317" y="1"/>
                      <a:pt x="141735" y="1"/>
                    </a:cubicBezTo>
                    <a:cubicBezTo>
                      <a:pt x="141406" y="1"/>
                      <a:pt x="141075" y="15"/>
                      <a:pt x="140744" y="44"/>
                    </a:cubicBezTo>
                    <a:cubicBezTo>
                      <a:pt x="138839" y="198"/>
                      <a:pt x="136994" y="853"/>
                      <a:pt x="135374" y="1913"/>
                    </a:cubicBezTo>
                    <a:cubicBezTo>
                      <a:pt x="134577" y="2449"/>
                      <a:pt x="133839" y="3092"/>
                      <a:pt x="133184" y="3806"/>
                    </a:cubicBezTo>
                    <a:cubicBezTo>
                      <a:pt x="132541" y="4532"/>
                      <a:pt x="131969" y="5330"/>
                      <a:pt x="131529" y="6187"/>
                    </a:cubicBezTo>
                    <a:lnTo>
                      <a:pt x="131362" y="6509"/>
                    </a:lnTo>
                    <a:lnTo>
                      <a:pt x="131219" y="6842"/>
                    </a:lnTo>
                    <a:cubicBezTo>
                      <a:pt x="131112" y="7068"/>
                      <a:pt x="131041" y="7294"/>
                      <a:pt x="130933" y="7521"/>
                    </a:cubicBezTo>
                    <a:cubicBezTo>
                      <a:pt x="130779" y="7973"/>
                      <a:pt x="130624" y="8437"/>
                      <a:pt x="130529" y="8914"/>
                    </a:cubicBezTo>
                    <a:cubicBezTo>
                      <a:pt x="130410" y="9390"/>
                      <a:pt x="130350" y="9878"/>
                      <a:pt x="130290" y="10354"/>
                    </a:cubicBezTo>
                    <a:cubicBezTo>
                      <a:pt x="130279" y="10604"/>
                      <a:pt x="130243" y="10842"/>
                      <a:pt x="130243" y="11092"/>
                    </a:cubicBezTo>
                    <a:lnTo>
                      <a:pt x="130219" y="12105"/>
                    </a:lnTo>
                    <a:cubicBezTo>
                      <a:pt x="130136" y="15676"/>
                      <a:pt x="129076" y="19260"/>
                      <a:pt x="127219" y="22356"/>
                    </a:cubicBezTo>
                    <a:cubicBezTo>
                      <a:pt x="125349" y="25439"/>
                      <a:pt x="122706" y="28047"/>
                      <a:pt x="119551" y="29821"/>
                    </a:cubicBezTo>
                    <a:cubicBezTo>
                      <a:pt x="117979" y="30726"/>
                      <a:pt x="116289" y="31393"/>
                      <a:pt x="114539" y="31869"/>
                    </a:cubicBezTo>
                    <a:cubicBezTo>
                      <a:pt x="112776" y="32321"/>
                      <a:pt x="110967" y="32548"/>
                      <a:pt x="109169" y="32559"/>
                    </a:cubicBezTo>
                    <a:cubicBezTo>
                      <a:pt x="107371" y="32548"/>
                      <a:pt x="105561" y="32321"/>
                      <a:pt x="103799" y="31869"/>
                    </a:cubicBezTo>
                    <a:cubicBezTo>
                      <a:pt x="102049" y="31393"/>
                      <a:pt x="100358" y="30726"/>
                      <a:pt x="98787" y="29821"/>
                    </a:cubicBezTo>
                    <a:cubicBezTo>
                      <a:pt x="95631" y="28047"/>
                      <a:pt x="92988" y="25439"/>
                      <a:pt x="91119" y="22356"/>
                    </a:cubicBezTo>
                    <a:cubicBezTo>
                      <a:pt x="89262" y="19272"/>
                      <a:pt x="88202" y="15688"/>
                      <a:pt x="88119" y="12105"/>
                    </a:cubicBezTo>
                    <a:lnTo>
                      <a:pt x="88095" y="11092"/>
                    </a:lnTo>
                    <a:cubicBezTo>
                      <a:pt x="88095" y="10842"/>
                      <a:pt x="88059" y="10604"/>
                      <a:pt x="88047" y="10354"/>
                    </a:cubicBezTo>
                    <a:cubicBezTo>
                      <a:pt x="87988" y="9878"/>
                      <a:pt x="87928" y="9390"/>
                      <a:pt x="87809" y="8914"/>
                    </a:cubicBezTo>
                    <a:cubicBezTo>
                      <a:pt x="87714" y="8437"/>
                      <a:pt x="87559" y="7973"/>
                      <a:pt x="87404" y="7521"/>
                    </a:cubicBezTo>
                    <a:cubicBezTo>
                      <a:pt x="87309" y="7294"/>
                      <a:pt x="87226" y="7068"/>
                      <a:pt x="87118" y="6842"/>
                    </a:cubicBezTo>
                    <a:lnTo>
                      <a:pt x="86976" y="6509"/>
                    </a:lnTo>
                    <a:lnTo>
                      <a:pt x="86809" y="6187"/>
                    </a:lnTo>
                    <a:cubicBezTo>
                      <a:pt x="86368" y="5330"/>
                      <a:pt x="85797" y="4532"/>
                      <a:pt x="85154" y="3806"/>
                    </a:cubicBezTo>
                    <a:cubicBezTo>
                      <a:pt x="84499" y="3092"/>
                      <a:pt x="83761" y="2449"/>
                      <a:pt x="82963" y="1913"/>
                    </a:cubicBezTo>
                    <a:cubicBezTo>
                      <a:pt x="81344" y="853"/>
                      <a:pt x="79498" y="198"/>
                      <a:pt x="77593" y="44"/>
                    </a:cubicBezTo>
                    <a:cubicBezTo>
                      <a:pt x="77263" y="15"/>
                      <a:pt x="76932" y="1"/>
                      <a:pt x="76602" y="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sp>
            <p:nvSpPr>
              <p:cNvPr id="172" name="Google Shape;172;p26"/>
              <p:cNvSpPr/>
              <p:nvPr/>
            </p:nvSpPr>
            <p:spPr>
              <a:xfrm>
                <a:off x="1824684" y="2543705"/>
                <a:ext cx="8533251" cy="1180813"/>
              </a:xfrm>
              <a:custGeom>
                <a:rect b="b" l="l" r="r" t="t"/>
                <a:pathLst>
                  <a:path extrusionOk="0" h="32981" w="238340">
                    <a:moveTo>
                      <a:pt x="21497" y="1"/>
                    </a:moveTo>
                    <a:cubicBezTo>
                      <a:pt x="20566" y="1"/>
                      <a:pt x="19650" y="60"/>
                      <a:pt x="18752" y="176"/>
                    </a:cubicBezTo>
                    <a:cubicBezTo>
                      <a:pt x="16824" y="414"/>
                      <a:pt x="15002" y="926"/>
                      <a:pt x="13347" y="1593"/>
                    </a:cubicBezTo>
                    <a:cubicBezTo>
                      <a:pt x="11692" y="2272"/>
                      <a:pt x="10216" y="3129"/>
                      <a:pt x="8906" y="4070"/>
                    </a:cubicBezTo>
                    <a:cubicBezTo>
                      <a:pt x="6275" y="5963"/>
                      <a:pt x="4405" y="8225"/>
                      <a:pt x="3096" y="10368"/>
                    </a:cubicBezTo>
                    <a:cubicBezTo>
                      <a:pt x="1810" y="12523"/>
                      <a:pt x="1072" y="14559"/>
                      <a:pt x="655" y="16238"/>
                    </a:cubicBezTo>
                    <a:cubicBezTo>
                      <a:pt x="238" y="17916"/>
                      <a:pt x="95" y="19250"/>
                      <a:pt x="48" y="20131"/>
                    </a:cubicBezTo>
                    <a:cubicBezTo>
                      <a:pt x="12" y="20583"/>
                      <a:pt x="24" y="20917"/>
                      <a:pt x="12" y="21143"/>
                    </a:cubicBezTo>
                    <a:cubicBezTo>
                      <a:pt x="0" y="21369"/>
                      <a:pt x="0" y="21488"/>
                      <a:pt x="0" y="21488"/>
                    </a:cubicBezTo>
                    <a:lnTo>
                      <a:pt x="429" y="21488"/>
                    </a:lnTo>
                    <a:cubicBezTo>
                      <a:pt x="429" y="21488"/>
                      <a:pt x="429" y="21369"/>
                      <a:pt x="441" y="21155"/>
                    </a:cubicBezTo>
                    <a:cubicBezTo>
                      <a:pt x="441" y="20929"/>
                      <a:pt x="441" y="20595"/>
                      <a:pt x="476" y="20167"/>
                    </a:cubicBezTo>
                    <a:cubicBezTo>
                      <a:pt x="524" y="19286"/>
                      <a:pt x="655" y="17988"/>
                      <a:pt x="1060" y="16345"/>
                    </a:cubicBezTo>
                    <a:cubicBezTo>
                      <a:pt x="1477" y="14702"/>
                      <a:pt x="2191" y="12702"/>
                      <a:pt x="3465" y="10582"/>
                    </a:cubicBezTo>
                    <a:cubicBezTo>
                      <a:pt x="4739" y="8487"/>
                      <a:pt x="6584" y="6272"/>
                      <a:pt x="9156" y="4415"/>
                    </a:cubicBezTo>
                    <a:cubicBezTo>
                      <a:pt x="10430" y="3498"/>
                      <a:pt x="11883" y="2653"/>
                      <a:pt x="13514" y="1986"/>
                    </a:cubicBezTo>
                    <a:cubicBezTo>
                      <a:pt x="15133" y="1331"/>
                      <a:pt x="16919" y="831"/>
                      <a:pt x="18812" y="593"/>
                    </a:cubicBezTo>
                    <a:cubicBezTo>
                      <a:pt x="19668" y="480"/>
                      <a:pt x="20543" y="423"/>
                      <a:pt x="21433" y="423"/>
                    </a:cubicBezTo>
                    <a:cubicBezTo>
                      <a:pt x="22513" y="423"/>
                      <a:pt x="23614" y="507"/>
                      <a:pt x="24729" y="676"/>
                    </a:cubicBezTo>
                    <a:cubicBezTo>
                      <a:pt x="25753" y="831"/>
                      <a:pt x="26777" y="1069"/>
                      <a:pt x="27801" y="1391"/>
                    </a:cubicBezTo>
                    <a:cubicBezTo>
                      <a:pt x="28825" y="1712"/>
                      <a:pt x="29825" y="2117"/>
                      <a:pt x="30825" y="2605"/>
                    </a:cubicBezTo>
                    <a:cubicBezTo>
                      <a:pt x="32802" y="3581"/>
                      <a:pt x="34683" y="4903"/>
                      <a:pt x="36350" y="6546"/>
                    </a:cubicBezTo>
                    <a:cubicBezTo>
                      <a:pt x="38005" y="8201"/>
                      <a:pt x="39434" y="10177"/>
                      <a:pt x="40505" y="12416"/>
                    </a:cubicBezTo>
                    <a:cubicBezTo>
                      <a:pt x="41577" y="14642"/>
                      <a:pt x="42267" y="17143"/>
                      <a:pt x="42482" y="19726"/>
                    </a:cubicBezTo>
                    <a:cubicBezTo>
                      <a:pt x="42505" y="20048"/>
                      <a:pt x="42529" y="20381"/>
                      <a:pt x="42541" y="20702"/>
                    </a:cubicBezTo>
                    <a:cubicBezTo>
                      <a:pt x="42541" y="21000"/>
                      <a:pt x="42553" y="21298"/>
                      <a:pt x="42565" y="21595"/>
                    </a:cubicBezTo>
                    <a:cubicBezTo>
                      <a:pt x="42565" y="21774"/>
                      <a:pt x="42565" y="21953"/>
                      <a:pt x="42577" y="22131"/>
                    </a:cubicBezTo>
                    <a:cubicBezTo>
                      <a:pt x="42589" y="22322"/>
                      <a:pt x="42601" y="22500"/>
                      <a:pt x="42613" y="22679"/>
                    </a:cubicBezTo>
                    <a:cubicBezTo>
                      <a:pt x="42696" y="23405"/>
                      <a:pt x="42839" y="24120"/>
                      <a:pt x="43053" y="24822"/>
                    </a:cubicBezTo>
                    <a:cubicBezTo>
                      <a:pt x="43482" y="26239"/>
                      <a:pt x="44196" y="27596"/>
                      <a:pt x="45172" y="28787"/>
                    </a:cubicBezTo>
                    <a:cubicBezTo>
                      <a:pt x="46161" y="29989"/>
                      <a:pt x="47411" y="31001"/>
                      <a:pt x="48828" y="31728"/>
                    </a:cubicBezTo>
                    <a:cubicBezTo>
                      <a:pt x="50245" y="32454"/>
                      <a:pt x="51828" y="32894"/>
                      <a:pt x="53483" y="32966"/>
                    </a:cubicBezTo>
                    <a:cubicBezTo>
                      <a:pt x="53672" y="32975"/>
                      <a:pt x="53861" y="32980"/>
                      <a:pt x="54050" y="32980"/>
                    </a:cubicBezTo>
                    <a:cubicBezTo>
                      <a:pt x="55529" y="32980"/>
                      <a:pt x="57007" y="32692"/>
                      <a:pt x="58400" y="32132"/>
                    </a:cubicBezTo>
                    <a:cubicBezTo>
                      <a:pt x="59972" y="31490"/>
                      <a:pt x="61413" y="30478"/>
                      <a:pt x="62591" y="29180"/>
                    </a:cubicBezTo>
                    <a:cubicBezTo>
                      <a:pt x="63758" y="27882"/>
                      <a:pt x="64639" y="26310"/>
                      <a:pt x="65115" y="24596"/>
                    </a:cubicBezTo>
                    <a:cubicBezTo>
                      <a:pt x="65354" y="23739"/>
                      <a:pt x="65508" y="22858"/>
                      <a:pt x="65532" y="21953"/>
                    </a:cubicBezTo>
                    <a:lnTo>
                      <a:pt x="65556" y="21095"/>
                    </a:lnTo>
                    <a:lnTo>
                      <a:pt x="65568" y="20476"/>
                    </a:lnTo>
                    <a:cubicBezTo>
                      <a:pt x="65580" y="20274"/>
                      <a:pt x="65604" y="20060"/>
                      <a:pt x="65615" y="19857"/>
                    </a:cubicBezTo>
                    <a:cubicBezTo>
                      <a:pt x="65675" y="19036"/>
                      <a:pt x="65794" y="18214"/>
                      <a:pt x="65949" y="17393"/>
                    </a:cubicBezTo>
                    <a:cubicBezTo>
                      <a:pt x="66592" y="14118"/>
                      <a:pt x="68044" y="10963"/>
                      <a:pt x="70164" y="8320"/>
                    </a:cubicBezTo>
                    <a:cubicBezTo>
                      <a:pt x="72283" y="5677"/>
                      <a:pt x="75069" y="3534"/>
                      <a:pt x="78236" y="2153"/>
                    </a:cubicBezTo>
                    <a:cubicBezTo>
                      <a:pt x="79820" y="1462"/>
                      <a:pt x="81498" y="986"/>
                      <a:pt x="83213" y="700"/>
                    </a:cubicBezTo>
                    <a:cubicBezTo>
                      <a:pt x="84333" y="513"/>
                      <a:pt x="85463" y="428"/>
                      <a:pt x="86597" y="428"/>
                    </a:cubicBezTo>
                    <a:cubicBezTo>
                      <a:pt x="87199" y="428"/>
                      <a:pt x="87801" y="452"/>
                      <a:pt x="88404" y="498"/>
                    </a:cubicBezTo>
                    <a:cubicBezTo>
                      <a:pt x="91881" y="783"/>
                      <a:pt x="95322" y="1974"/>
                      <a:pt x="98251" y="3939"/>
                    </a:cubicBezTo>
                    <a:cubicBezTo>
                      <a:pt x="99727" y="4915"/>
                      <a:pt x="101072" y="6082"/>
                      <a:pt x="102263" y="7391"/>
                    </a:cubicBezTo>
                    <a:cubicBezTo>
                      <a:pt x="103442" y="8713"/>
                      <a:pt x="104477" y="10165"/>
                      <a:pt x="105287" y="11749"/>
                    </a:cubicBezTo>
                    <a:lnTo>
                      <a:pt x="105597" y="12344"/>
                    </a:lnTo>
                    <a:lnTo>
                      <a:pt x="105871" y="12963"/>
                    </a:lnTo>
                    <a:cubicBezTo>
                      <a:pt x="106061" y="13368"/>
                      <a:pt x="106216" y="13785"/>
                      <a:pt x="106382" y="14202"/>
                    </a:cubicBezTo>
                    <a:cubicBezTo>
                      <a:pt x="106680" y="15047"/>
                      <a:pt x="106942" y="15892"/>
                      <a:pt x="107144" y="16773"/>
                    </a:cubicBezTo>
                    <a:cubicBezTo>
                      <a:pt x="107347" y="17643"/>
                      <a:pt x="107478" y="18536"/>
                      <a:pt x="107573" y="19417"/>
                    </a:cubicBezTo>
                    <a:cubicBezTo>
                      <a:pt x="107609" y="19869"/>
                      <a:pt x="107656" y="20310"/>
                      <a:pt x="107656" y="20762"/>
                    </a:cubicBezTo>
                    <a:lnTo>
                      <a:pt x="107680" y="21822"/>
                    </a:lnTo>
                    <a:cubicBezTo>
                      <a:pt x="107728" y="23798"/>
                      <a:pt x="108311" y="25715"/>
                      <a:pt x="109311" y="27406"/>
                    </a:cubicBezTo>
                    <a:cubicBezTo>
                      <a:pt x="110335" y="29084"/>
                      <a:pt x="111788" y="30525"/>
                      <a:pt x="113514" y="31490"/>
                    </a:cubicBezTo>
                    <a:cubicBezTo>
                      <a:pt x="114360" y="31990"/>
                      <a:pt x="115288" y="32347"/>
                      <a:pt x="116241" y="32609"/>
                    </a:cubicBezTo>
                    <a:cubicBezTo>
                      <a:pt x="117193" y="32847"/>
                      <a:pt x="118170" y="32978"/>
                      <a:pt x="119170" y="32978"/>
                    </a:cubicBezTo>
                    <a:cubicBezTo>
                      <a:pt x="120170" y="32978"/>
                      <a:pt x="121146" y="32847"/>
                      <a:pt x="122099" y="32609"/>
                    </a:cubicBezTo>
                    <a:cubicBezTo>
                      <a:pt x="123051" y="32347"/>
                      <a:pt x="123980" y="31990"/>
                      <a:pt x="124825" y="31490"/>
                    </a:cubicBezTo>
                    <a:cubicBezTo>
                      <a:pt x="126552" y="30525"/>
                      <a:pt x="128004" y="29084"/>
                      <a:pt x="129028" y="27406"/>
                    </a:cubicBezTo>
                    <a:cubicBezTo>
                      <a:pt x="130028" y="25715"/>
                      <a:pt x="130612" y="23786"/>
                      <a:pt x="130659" y="21822"/>
                    </a:cubicBezTo>
                    <a:lnTo>
                      <a:pt x="130683" y="20762"/>
                    </a:lnTo>
                    <a:cubicBezTo>
                      <a:pt x="130683" y="20310"/>
                      <a:pt x="130731" y="19869"/>
                      <a:pt x="130766" y="19417"/>
                    </a:cubicBezTo>
                    <a:cubicBezTo>
                      <a:pt x="130862" y="18536"/>
                      <a:pt x="130993" y="17643"/>
                      <a:pt x="131195" y="16773"/>
                    </a:cubicBezTo>
                    <a:cubicBezTo>
                      <a:pt x="131386" y="15892"/>
                      <a:pt x="131659" y="15047"/>
                      <a:pt x="131957" y="14202"/>
                    </a:cubicBezTo>
                    <a:cubicBezTo>
                      <a:pt x="132124" y="13785"/>
                      <a:pt x="132279" y="13368"/>
                      <a:pt x="132469" y="12963"/>
                    </a:cubicBezTo>
                    <a:lnTo>
                      <a:pt x="132743" y="12344"/>
                    </a:lnTo>
                    <a:lnTo>
                      <a:pt x="133052" y="11749"/>
                    </a:lnTo>
                    <a:cubicBezTo>
                      <a:pt x="133862" y="10165"/>
                      <a:pt x="134898" y="8713"/>
                      <a:pt x="136077" y="7391"/>
                    </a:cubicBezTo>
                    <a:cubicBezTo>
                      <a:pt x="137267" y="6082"/>
                      <a:pt x="138613" y="4915"/>
                      <a:pt x="140089" y="3939"/>
                    </a:cubicBezTo>
                    <a:cubicBezTo>
                      <a:pt x="143018" y="1974"/>
                      <a:pt x="146459" y="783"/>
                      <a:pt x="149936" y="498"/>
                    </a:cubicBezTo>
                    <a:cubicBezTo>
                      <a:pt x="150538" y="452"/>
                      <a:pt x="151141" y="428"/>
                      <a:pt x="151742" y="428"/>
                    </a:cubicBezTo>
                    <a:cubicBezTo>
                      <a:pt x="152876" y="428"/>
                      <a:pt x="154006" y="513"/>
                      <a:pt x="155127" y="700"/>
                    </a:cubicBezTo>
                    <a:cubicBezTo>
                      <a:pt x="156841" y="986"/>
                      <a:pt x="158520" y="1462"/>
                      <a:pt x="160103" y="2153"/>
                    </a:cubicBezTo>
                    <a:cubicBezTo>
                      <a:pt x="163271" y="3534"/>
                      <a:pt x="166057" y="5677"/>
                      <a:pt x="168176" y="8320"/>
                    </a:cubicBezTo>
                    <a:cubicBezTo>
                      <a:pt x="170295" y="10963"/>
                      <a:pt x="171748" y="14118"/>
                      <a:pt x="172391" y="17393"/>
                    </a:cubicBezTo>
                    <a:cubicBezTo>
                      <a:pt x="172546" y="18214"/>
                      <a:pt x="172665" y="19036"/>
                      <a:pt x="172724" y="19857"/>
                    </a:cubicBezTo>
                    <a:cubicBezTo>
                      <a:pt x="172736" y="20071"/>
                      <a:pt x="172760" y="20274"/>
                      <a:pt x="172772" y="20476"/>
                    </a:cubicBezTo>
                    <a:lnTo>
                      <a:pt x="172784" y="21095"/>
                    </a:lnTo>
                    <a:lnTo>
                      <a:pt x="172807" y="21953"/>
                    </a:lnTo>
                    <a:cubicBezTo>
                      <a:pt x="172831" y="22858"/>
                      <a:pt x="172986" y="23750"/>
                      <a:pt x="173224" y="24596"/>
                    </a:cubicBezTo>
                    <a:cubicBezTo>
                      <a:pt x="173700" y="26310"/>
                      <a:pt x="174581" y="27882"/>
                      <a:pt x="175748" y="29180"/>
                    </a:cubicBezTo>
                    <a:cubicBezTo>
                      <a:pt x="176927" y="30478"/>
                      <a:pt x="178368" y="31490"/>
                      <a:pt x="179939" y="32132"/>
                    </a:cubicBezTo>
                    <a:cubicBezTo>
                      <a:pt x="181333" y="32692"/>
                      <a:pt x="182811" y="32980"/>
                      <a:pt x="184290" y="32980"/>
                    </a:cubicBezTo>
                    <a:cubicBezTo>
                      <a:pt x="184479" y="32980"/>
                      <a:pt x="184668" y="32975"/>
                      <a:pt x="184857" y="32966"/>
                    </a:cubicBezTo>
                    <a:cubicBezTo>
                      <a:pt x="186512" y="32894"/>
                      <a:pt x="188095" y="32454"/>
                      <a:pt x="189512" y="31728"/>
                    </a:cubicBezTo>
                    <a:cubicBezTo>
                      <a:pt x="190929" y="31001"/>
                      <a:pt x="192179" y="29989"/>
                      <a:pt x="193167" y="28787"/>
                    </a:cubicBezTo>
                    <a:cubicBezTo>
                      <a:pt x="194143" y="27596"/>
                      <a:pt x="194858" y="26239"/>
                      <a:pt x="195286" y="24822"/>
                    </a:cubicBezTo>
                    <a:cubicBezTo>
                      <a:pt x="195501" y="24120"/>
                      <a:pt x="195644" y="23405"/>
                      <a:pt x="195727" y="22679"/>
                    </a:cubicBezTo>
                    <a:cubicBezTo>
                      <a:pt x="195739" y="22500"/>
                      <a:pt x="195751" y="22310"/>
                      <a:pt x="195763" y="22131"/>
                    </a:cubicBezTo>
                    <a:cubicBezTo>
                      <a:pt x="195775" y="21953"/>
                      <a:pt x="195775" y="21774"/>
                      <a:pt x="195775" y="21595"/>
                    </a:cubicBezTo>
                    <a:cubicBezTo>
                      <a:pt x="195787" y="21298"/>
                      <a:pt x="195798" y="21000"/>
                      <a:pt x="195798" y="20702"/>
                    </a:cubicBezTo>
                    <a:cubicBezTo>
                      <a:pt x="195810" y="20381"/>
                      <a:pt x="195834" y="20048"/>
                      <a:pt x="195858" y="19726"/>
                    </a:cubicBezTo>
                    <a:cubicBezTo>
                      <a:pt x="196072" y="17143"/>
                      <a:pt x="196763" y="14642"/>
                      <a:pt x="197834" y="12416"/>
                    </a:cubicBezTo>
                    <a:cubicBezTo>
                      <a:pt x="198906" y="10177"/>
                      <a:pt x="200335" y="8201"/>
                      <a:pt x="201990" y="6546"/>
                    </a:cubicBezTo>
                    <a:cubicBezTo>
                      <a:pt x="203657" y="4903"/>
                      <a:pt x="205538" y="3581"/>
                      <a:pt x="207514" y="2605"/>
                    </a:cubicBezTo>
                    <a:cubicBezTo>
                      <a:pt x="208514" y="2117"/>
                      <a:pt x="209514" y="1712"/>
                      <a:pt x="210538" y="1391"/>
                    </a:cubicBezTo>
                    <a:cubicBezTo>
                      <a:pt x="211562" y="1069"/>
                      <a:pt x="212586" y="831"/>
                      <a:pt x="213610" y="676"/>
                    </a:cubicBezTo>
                    <a:cubicBezTo>
                      <a:pt x="214726" y="507"/>
                      <a:pt x="215827" y="423"/>
                      <a:pt x="216906" y="423"/>
                    </a:cubicBezTo>
                    <a:cubicBezTo>
                      <a:pt x="217796" y="423"/>
                      <a:pt x="218672" y="480"/>
                      <a:pt x="219528" y="593"/>
                    </a:cubicBezTo>
                    <a:cubicBezTo>
                      <a:pt x="221421" y="831"/>
                      <a:pt x="223207" y="1331"/>
                      <a:pt x="224826" y="1986"/>
                    </a:cubicBezTo>
                    <a:cubicBezTo>
                      <a:pt x="226457" y="2653"/>
                      <a:pt x="227910" y="3498"/>
                      <a:pt x="229184" y="4415"/>
                    </a:cubicBezTo>
                    <a:cubicBezTo>
                      <a:pt x="231755" y="6272"/>
                      <a:pt x="233601" y="8487"/>
                      <a:pt x="234875" y="10582"/>
                    </a:cubicBezTo>
                    <a:cubicBezTo>
                      <a:pt x="236149" y="12702"/>
                      <a:pt x="236863" y="14690"/>
                      <a:pt x="237280" y="16345"/>
                    </a:cubicBezTo>
                    <a:cubicBezTo>
                      <a:pt x="237685" y="17988"/>
                      <a:pt x="237816" y="19286"/>
                      <a:pt x="237863" y="20167"/>
                    </a:cubicBezTo>
                    <a:cubicBezTo>
                      <a:pt x="237899" y="20595"/>
                      <a:pt x="237899" y="20929"/>
                      <a:pt x="237899" y="21155"/>
                    </a:cubicBezTo>
                    <a:cubicBezTo>
                      <a:pt x="237911" y="21369"/>
                      <a:pt x="237911" y="21488"/>
                      <a:pt x="237911" y="21488"/>
                    </a:cubicBezTo>
                    <a:lnTo>
                      <a:pt x="238339" y="21488"/>
                    </a:lnTo>
                    <a:cubicBezTo>
                      <a:pt x="238339" y="21488"/>
                      <a:pt x="238339" y="21369"/>
                      <a:pt x="238328" y="21143"/>
                    </a:cubicBezTo>
                    <a:cubicBezTo>
                      <a:pt x="238316" y="20917"/>
                      <a:pt x="238328" y="20583"/>
                      <a:pt x="238292" y="20131"/>
                    </a:cubicBezTo>
                    <a:cubicBezTo>
                      <a:pt x="238244" y="19250"/>
                      <a:pt x="238101" y="17916"/>
                      <a:pt x="237685" y="16238"/>
                    </a:cubicBezTo>
                    <a:cubicBezTo>
                      <a:pt x="237268" y="14559"/>
                      <a:pt x="236530" y="12523"/>
                      <a:pt x="235244" y="10368"/>
                    </a:cubicBezTo>
                    <a:cubicBezTo>
                      <a:pt x="233934" y="8225"/>
                      <a:pt x="232065" y="5963"/>
                      <a:pt x="229434" y="4070"/>
                    </a:cubicBezTo>
                    <a:cubicBezTo>
                      <a:pt x="228124" y="3129"/>
                      <a:pt x="226648" y="2272"/>
                      <a:pt x="224993" y="1593"/>
                    </a:cubicBezTo>
                    <a:cubicBezTo>
                      <a:pt x="223338" y="926"/>
                      <a:pt x="221516" y="414"/>
                      <a:pt x="219575" y="176"/>
                    </a:cubicBezTo>
                    <a:cubicBezTo>
                      <a:pt x="218683" y="60"/>
                      <a:pt x="217770" y="1"/>
                      <a:pt x="216840" y="1"/>
                    </a:cubicBezTo>
                    <a:cubicBezTo>
                      <a:pt x="215761" y="1"/>
                      <a:pt x="214658" y="81"/>
                      <a:pt x="213539" y="248"/>
                    </a:cubicBezTo>
                    <a:cubicBezTo>
                      <a:pt x="212503" y="414"/>
                      <a:pt x="211455" y="652"/>
                      <a:pt x="210407" y="974"/>
                    </a:cubicBezTo>
                    <a:cubicBezTo>
                      <a:pt x="209372" y="1307"/>
                      <a:pt x="208336" y="1724"/>
                      <a:pt x="207324" y="2224"/>
                    </a:cubicBezTo>
                    <a:cubicBezTo>
                      <a:pt x="205312" y="3212"/>
                      <a:pt x="203395" y="4570"/>
                      <a:pt x="201692" y="6248"/>
                    </a:cubicBezTo>
                    <a:cubicBezTo>
                      <a:pt x="200001" y="7939"/>
                      <a:pt x="198537" y="9951"/>
                      <a:pt x="197453" y="12225"/>
                    </a:cubicBezTo>
                    <a:cubicBezTo>
                      <a:pt x="196358" y="14511"/>
                      <a:pt x="195656" y="17059"/>
                      <a:pt x="195429" y="19690"/>
                    </a:cubicBezTo>
                    <a:cubicBezTo>
                      <a:pt x="195417" y="20024"/>
                      <a:pt x="195382" y="20357"/>
                      <a:pt x="195370" y="20691"/>
                    </a:cubicBezTo>
                    <a:cubicBezTo>
                      <a:pt x="195370" y="20988"/>
                      <a:pt x="195358" y="21286"/>
                      <a:pt x="195358" y="21584"/>
                    </a:cubicBezTo>
                    <a:cubicBezTo>
                      <a:pt x="195346" y="21762"/>
                      <a:pt x="195346" y="21941"/>
                      <a:pt x="195334" y="22107"/>
                    </a:cubicBezTo>
                    <a:cubicBezTo>
                      <a:pt x="195322" y="22286"/>
                      <a:pt x="195310" y="22465"/>
                      <a:pt x="195298" y="22631"/>
                    </a:cubicBezTo>
                    <a:cubicBezTo>
                      <a:pt x="195227" y="23334"/>
                      <a:pt x="195084" y="24024"/>
                      <a:pt x="194882" y="24703"/>
                    </a:cubicBezTo>
                    <a:cubicBezTo>
                      <a:pt x="194465" y="26060"/>
                      <a:pt x="193774" y="27370"/>
                      <a:pt x="192834" y="28525"/>
                    </a:cubicBezTo>
                    <a:cubicBezTo>
                      <a:pt x="191881" y="29668"/>
                      <a:pt x="190691" y="30644"/>
                      <a:pt x="189321" y="31347"/>
                    </a:cubicBezTo>
                    <a:cubicBezTo>
                      <a:pt x="187952" y="32037"/>
                      <a:pt x="186428" y="32466"/>
                      <a:pt x="184833" y="32537"/>
                    </a:cubicBezTo>
                    <a:cubicBezTo>
                      <a:pt x="184645" y="32547"/>
                      <a:pt x="184457" y="32552"/>
                      <a:pt x="184269" y="32552"/>
                    </a:cubicBezTo>
                    <a:cubicBezTo>
                      <a:pt x="182848" y="32552"/>
                      <a:pt x="181431" y="32274"/>
                      <a:pt x="180106" y="31728"/>
                    </a:cubicBezTo>
                    <a:cubicBezTo>
                      <a:pt x="178594" y="31120"/>
                      <a:pt x="177201" y="30144"/>
                      <a:pt x="176070" y="28894"/>
                    </a:cubicBezTo>
                    <a:cubicBezTo>
                      <a:pt x="174951" y="27644"/>
                      <a:pt x="174093" y="26132"/>
                      <a:pt x="173629" y="24489"/>
                    </a:cubicBezTo>
                    <a:cubicBezTo>
                      <a:pt x="173403" y="23667"/>
                      <a:pt x="173260" y="22810"/>
                      <a:pt x="173236" y="21941"/>
                    </a:cubicBezTo>
                    <a:lnTo>
                      <a:pt x="173212" y="21083"/>
                    </a:lnTo>
                    <a:lnTo>
                      <a:pt x="173188" y="20464"/>
                    </a:lnTo>
                    <a:cubicBezTo>
                      <a:pt x="173188" y="20250"/>
                      <a:pt x="173165" y="20036"/>
                      <a:pt x="173153" y="19821"/>
                    </a:cubicBezTo>
                    <a:cubicBezTo>
                      <a:pt x="173093" y="18988"/>
                      <a:pt x="172962" y="18143"/>
                      <a:pt x="172807" y="17309"/>
                    </a:cubicBezTo>
                    <a:cubicBezTo>
                      <a:pt x="172153" y="13964"/>
                      <a:pt x="170664" y="10749"/>
                      <a:pt x="168497" y="8058"/>
                    </a:cubicBezTo>
                    <a:cubicBezTo>
                      <a:pt x="166342" y="5355"/>
                      <a:pt x="163509" y="3165"/>
                      <a:pt x="160270" y="1772"/>
                    </a:cubicBezTo>
                    <a:cubicBezTo>
                      <a:pt x="158663" y="1057"/>
                      <a:pt x="156948" y="569"/>
                      <a:pt x="155198" y="283"/>
                    </a:cubicBezTo>
                    <a:cubicBezTo>
                      <a:pt x="154070" y="91"/>
                      <a:pt x="152931" y="3"/>
                      <a:pt x="151790" y="3"/>
                    </a:cubicBezTo>
                    <a:cubicBezTo>
                      <a:pt x="151160" y="3"/>
                      <a:pt x="150530" y="30"/>
                      <a:pt x="149900" y="81"/>
                    </a:cubicBezTo>
                    <a:cubicBezTo>
                      <a:pt x="146352" y="367"/>
                      <a:pt x="142851" y="1581"/>
                      <a:pt x="139851" y="3581"/>
                    </a:cubicBezTo>
                    <a:cubicBezTo>
                      <a:pt x="138351" y="4570"/>
                      <a:pt x="136982" y="5760"/>
                      <a:pt x="135767" y="7106"/>
                    </a:cubicBezTo>
                    <a:cubicBezTo>
                      <a:pt x="134565" y="8451"/>
                      <a:pt x="133505" y="9939"/>
                      <a:pt x="132671" y="11559"/>
                    </a:cubicBezTo>
                    <a:lnTo>
                      <a:pt x="132362" y="12166"/>
                    </a:lnTo>
                    <a:lnTo>
                      <a:pt x="132076" y="12785"/>
                    </a:lnTo>
                    <a:cubicBezTo>
                      <a:pt x="131886" y="13202"/>
                      <a:pt x="131731" y="13630"/>
                      <a:pt x="131564" y="14047"/>
                    </a:cubicBezTo>
                    <a:cubicBezTo>
                      <a:pt x="131255" y="14916"/>
                      <a:pt x="130981" y="15785"/>
                      <a:pt x="130790" y="16678"/>
                    </a:cubicBezTo>
                    <a:cubicBezTo>
                      <a:pt x="130576" y="17571"/>
                      <a:pt x="130445" y="18476"/>
                      <a:pt x="130338" y="19381"/>
                    </a:cubicBezTo>
                    <a:cubicBezTo>
                      <a:pt x="130314" y="19833"/>
                      <a:pt x="130255" y="20286"/>
                      <a:pt x="130255" y="20738"/>
                    </a:cubicBezTo>
                    <a:lnTo>
                      <a:pt x="130231" y="21810"/>
                    </a:lnTo>
                    <a:cubicBezTo>
                      <a:pt x="130183" y="23703"/>
                      <a:pt x="129635" y="25560"/>
                      <a:pt x="128659" y="27191"/>
                    </a:cubicBezTo>
                    <a:cubicBezTo>
                      <a:pt x="127671" y="28799"/>
                      <a:pt x="126278" y="30192"/>
                      <a:pt x="124623" y="31120"/>
                    </a:cubicBezTo>
                    <a:cubicBezTo>
                      <a:pt x="123801" y="31597"/>
                      <a:pt x="122908" y="31942"/>
                      <a:pt x="121992" y="32192"/>
                    </a:cubicBezTo>
                    <a:cubicBezTo>
                      <a:pt x="121075" y="32430"/>
                      <a:pt x="120134" y="32549"/>
                      <a:pt x="119170" y="32549"/>
                    </a:cubicBezTo>
                    <a:cubicBezTo>
                      <a:pt x="118205" y="32549"/>
                      <a:pt x="117265" y="32430"/>
                      <a:pt x="116348" y="32192"/>
                    </a:cubicBezTo>
                    <a:cubicBezTo>
                      <a:pt x="115431" y="31942"/>
                      <a:pt x="114538" y="31597"/>
                      <a:pt x="113717" y="31120"/>
                    </a:cubicBezTo>
                    <a:cubicBezTo>
                      <a:pt x="112062" y="30192"/>
                      <a:pt x="110669" y="28799"/>
                      <a:pt x="109681" y="27191"/>
                    </a:cubicBezTo>
                    <a:cubicBezTo>
                      <a:pt x="108704" y="25560"/>
                      <a:pt x="108157" y="23703"/>
                      <a:pt x="108109" y="21810"/>
                    </a:cubicBezTo>
                    <a:lnTo>
                      <a:pt x="108085" y="20738"/>
                    </a:lnTo>
                    <a:cubicBezTo>
                      <a:pt x="108085" y="20286"/>
                      <a:pt x="108026" y="19833"/>
                      <a:pt x="108002" y="19381"/>
                    </a:cubicBezTo>
                    <a:cubicBezTo>
                      <a:pt x="107895" y="18476"/>
                      <a:pt x="107764" y="17571"/>
                      <a:pt x="107549" y="16678"/>
                    </a:cubicBezTo>
                    <a:cubicBezTo>
                      <a:pt x="107359" y="15785"/>
                      <a:pt x="107085" y="14916"/>
                      <a:pt x="106775" y="14047"/>
                    </a:cubicBezTo>
                    <a:cubicBezTo>
                      <a:pt x="106609" y="13630"/>
                      <a:pt x="106454" y="13202"/>
                      <a:pt x="106263" y="12785"/>
                    </a:cubicBezTo>
                    <a:lnTo>
                      <a:pt x="105978" y="12166"/>
                    </a:lnTo>
                    <a:lnTo>
                      <a:pt x="105668" y="11559"/>
                    </a:lnTo>
                    <a:cubicBezTo>
                      <a:pt x="104835" y="9939"/>
                      <a:pt x="103775" y="8451"/>
                      <a:pt x="102572" y="7106"/>
                    </a:cubicBezTo>
                    <a:cubicBezTo>
                      <a:pt x="101358" y="5760"/>
                      <a:pt x="99989" y="4570"/>
                      <a:pt x="98489" y="3581"/>
                    </a:cubicBezTo>
                    <a:cubicBezTo>
                      <a:pt x="95488" y="1581"/>
                      <a:pt x="91988" y="367"/>
                      <a:pt x="88440" y="81"/>
                    </a:cubicBezTo>
                    <a:cubicBezTo>
                      <a:pt x="87809" y="30"/>
                      <a:pt x="87179" y="3"/>
                      <a:pt x="86550" y="3"/>
                    </a:cubicBezTo>
                    <a:cubicBezTo>
                      <a:pt x="85408" y="3"/>
                      <a:pt x="84270" y="91"/>
                      <a:pt x="83141" y="283"/>
                    </a:cubicBezTo>
                    <a:cubicBezTo>
                      <a:pt x="81391" y="569"/>
                      <a:pt x="79677" y="1057"/>
                      <a:pt x="78069" y="1772"/>
                    </a:cubicBezTo>
                    <a:cubicBezTo>
                      <a:pt x="74831" y="3165"/>
                      <a:pt x="71997" y="5355"/>
                      <a:pt x="69842" y="8058"/>
                    </a:cubicBezTo>
                    <a:cubicBezTo>
                      <a:pt x="67663" y="10749"/>
                      <a:pt x="66187" y="13964"/>
                      <a:pt x="65532" y="17309"/>
                    </a:cubicBezTo>
                    <a:cubicBezTo>
                      <a:pt x="65365" y="18143"/>
                      <a:pt x="65246" y="18988"/>
                      <a:pt x="65187" y="19821"/>
                    </a:cubicBezTo>
                    <a:cubicBezTo>
                      <a:pt x="65175" y="20036"/>
                      <a:pt x="65151" y="20250"/>
                      <a:pt x="65151" y="20452"/>
                    </a:cubicBezTo>
                    <a:lnTo>
                      <a:pt x="65127" y="21083"/>
                    </a:lnTo>
                    <a:lnTo>
                      <a:pt x="65104" y="21941"/>
                    </a:lnTo>
                    <a:cubicBezTo>
                      <a:pt x="65080" y="22810"/>
                      <a:pt x="64937" y="23667"/>
                      <a:pt x="64711" y="24489"/>
                    </a:cubicBezTo>
                    <a:cubicBezTo>
                      <a:pt x="64246" y="26132"/>
                      <a:pt x="63389" y="27644"/>
                      <a:pt x="62270" y="28894"/>
                    </a:cubicBezTo>
                    <a:cubicBezTo>
                      <a:pt x="61139" y="30144"/>
                      <a:pt x="59746" y="31120"/>
                      <a:pt x="58234" y="31728"/>
                    </a:cubicBezTo>
                    <a:cubicBezTo>
                      <a:pt x="56909" y="32274"/>
                      <a:pt x="55491" y="32552"/>
                      <a:pt x="54071" y="32552"/>
                    </a:cubicBezTo>
                    <a:cubicBezTo>
                      <a:pt x="53883" y="32552"/>
                      <a:pt x="53695" y="32547"/>
                      <a:pt x="53507" y="32537"/>
                    </a:cubicBezTo>
                    <a:cubicBezTo>
                      <a:pt x="51911" y="32466"/>
                      <a:pt x="50387" y="32037"/>
                      <a:pt x="49018" y="31347"/>
                    </a:cubicBezTo>
                    <a:cubicBezTo>
                      <a:pt x="47649" y="30644"/>
                      <a:pt x="46458" y="29668"/>
                      <a:pt x="45506" y="28525"/>
                    </a:cubicBezTo>
                    <a:cubicBezTo>
                      <a:pt x="44565" y="27370"/>
                      <a:pt x="43875" y="26060"/>
                      <a:pt x="43458" y="24703"/>
                    </a:cubicBezTo>
                    <a:cubicBezTo>
                      <a:pt x="43256" y="24024"/>
                      <a:pt x="43113" y="23334"/>
                      <a:pt x="43041" y="22631"/>
                    </a:cubicBezTo>
                    <a:cubicBezTo>
                      <a:pt x="43029" y="22465"/>
                      <a:pt x="43017" y="22286"/>
                      <a:pt x="43006" y="22107"/>
                    </a:cubicBezTo>
                    <a:cubicBezTo>
                      <a:pt x="42994" y="21941"/>
                      <a:pt x="42994" y="21762"/>
                      <a:pt x="42982" y="21584"/>
                    </a:cubicBezTo>
                    <a:cubicBezTo>
                      <a:pt x="42982" y="21286"/>
                      <a:pt x="42970" y="20988"/>
                      <a:pt x="42970" y="20691"/>
                    </a:cubicBezTo>
                    <a:cubicBezTo>
                      <a:pt x="42958" y="20357"/>
                      <a:pt x="42922" y="20024"/>
                      <a:pt x="42910" y="19690"/>
                    </a:cubicBezTo>
                    <a:cubicBezTo>
                      <a:pt x="42684" y="17059"/>
                      <a:pt x="41982" y="14511"/>
                      <a:pt x="40886" y="12225"/>
                    </a:cubicBezTo>
                    <a:cubicBezTo>
                      <a:pt x="39803" y="9951"/>
                      <a:pt x="38338" y="7939"/>
                      <a:pt x="36648" y="6248"/>
                    </a:cubicBezTo>
                    <a:cubicBezTo>
                      <a:pt x="34945" y="4570"/>
                      <a:pt x="33028" y="3212"/>
                      <a:pt x="31016" y="2224"/>
                    </a:cubicBezTo>
                    <a:cubicBezTo>
                      <a:pt x="30004" y="1724"/>
                      <a:pt x="28968" y="1307"/>
                      <a:pt x="27932" y="974"/>
                    </a:cubicBezTo>
                    <a:cubicBezTo>
                      <a:pt x="26884" y="652"/>
                      <a:pt x="25837" y="414"/>
                      <a:pt x="24801" y="248"/>
                    </a:cubicBezTo>
                    <a:cubicBezTo>
                      <a:pt x="23681" y="81"/>
                      <a:pt x="22579" y="1"/>
                      <a:pt x="21497" y="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sp>
            <p:nvSpPr>
              <p:cNvPr id="173" name="Google Shape;173;p26"/>
              <p:cNvSpPr/>
              <p:nvPr/>
            </p:nvSpPr>
            <p:spPr>
              <a:xfrm>
                <a:off x="2016910" y="2721790"/>
                <a:ext cx="8147904" cy="1182533"/>
              </a:xfrm>
              <a:custGeom>
                <a:rect b="b" l="l" r="r" t="t"/>
                <a:pathLst>
                  <a:path extrusionOk="0" h="33029" w="227577">
                    <a:moveTo>
                      <a:pt x="81023" y="0"/>
                    </a:moveTo>
                    <a:lnTo>
                      <a:pt x="81035" y="477"/>
                    </a:lnTo>
                    <a:lnTo>
                      <a:pt x="81237" y="477"/>
                    </a:lnTo>
                    <a:cubicBezTo>
                      <a:pt x="81952" y="477"/>
                      <a:pt x="82678" y="524"/>
                      <a:pt x="83380" y="608"/>
                    </a:cubicBezTo>
                    <a:lnTo>
                      <a:pt x="83440" y="143"/>
                    </a:lnTo>
                    <a:cubicBezTo>
                      <a:pt x="82714" y="48"/>
                      <a:pt x="81975" y="0"/>
                      <a:pt x="81237" y="0"/>
                    </a:cubicBezTo>
                    <a:close/>
                    <a:moveTo>
                      <a:pt x="146364" y="0"/>
                    </a:moveTo>
                    <a:cubicBezTo>
                      <a:pt x="145579" y="0"/>
                      <a:pt x="144805" y="48"/>
                      <a:pt x="144031" y="155"/>
                    </a:cubicBezTo>
                    <a:lnTo>
                      <a:pt x="144102" y="631"/>
                    </a:lnTo>
                    <a:cubicBezTo>
                      <a:pt x="144840" y="524"/>
                      <a:pt x="145602" y="477"/>
                      <a:pt x="146364" y="477"/>
                    </a:cubicBezTo>
                    <a:lnTo>
                      <a:pt x="146448" y="477"/>
                    </a:lnTo>
                    <a:lnTo>
                      <a:pt x="146448" y="0"/>
                    </a:lnTo>
                    <a:close/>
                    <a:moveTo>
                      <a:pt x="211873" y="0"/>
                    </a:moveTo>
                    <a:lnTo>
                      <a:pt x="211861" y="477"/>
                    </a:lnTo>
                    <a:cubicBezTo>
                      <a:pt x="212646" y="489"/>
                      <a:pt x="213432" y="572"/>
                      <a:pt x="214206" y="703"/>
                    </a:cubicBezTo>
                    <a:lnTo>
                      <a:pt x="214278" y="227"/>
                    </a:lnTo>
                    <a:cubicBezTo>
                      <a:pt x="213492" y="96"/>
                      <a:pt x="212682" y="24"/>
                      <a:pt x="211873" y="0"/>
                    </a:cubicBezTo>
                    <a:close/>
                    <a:moveTo>
                      <a:pt x="15598" y="0"/>
                    </a:moveTo>
                    <a:cubicBezTo>
                      <a:pt x="14788" y="24"/>
                      <a:pt x="13979" y="108"/>
                      <a:pt x="13193" y="250"/>
                    </a:cubicBezTo>
                    <a:lnTo>
                      <a:pt x="13276" y="727"/>
                    </a:lnTo>
                    <a:cubicBezTo>
                      <a:pt x="14038" y="584"/>
                      <a:pt x="14824" y="500"/>
                      <a:pt x="15610" y="477"/>
                    </a:cubicBezTo>
                    <a:lnTo>
                      <a:pt x="15598" y="0"/>
                    </a:lnTo>
                    <a:close/>
                    <a:moveTo>
                      <a:pt x="18015" y="108"/>
                    </a:moveTo>
                    <a:lnTo>
                      <a:pt x="17955" y="572"/>
                    </a:lnTo>
                    <a:cubicBezTo>
                      <a:pt x="18741" y="667"/>
                      <a:pt x="19515" y="810"/>
                      <a:pt x="20265" y="1012"/>
                    </a:cubicBezTo>
                    <a:lnTo>
                      <a:pt x="20396" y="548"/>
                    </a:lnTo>
                    <a:cubicBezTo>
                      <a:pt x="19610" y="346"/>
                      <a:pt x="18813" y="191"/>
                      <a:pt x="18015" y="108"/>
                    </a:cubicBezTo>
                    <a:close/>
                    <a:moveTo>
                      <a:pt x="209456" y="119"/>
                    </a:moveTo>
                    <a:cubicBezTo>
                      <a:pt x="208658" y="215"/>
                      <a:pt x="207860" y="369"/>
                      <a:pt x="207086" y="584"/>
                    </a:cubicBezTo>
                    <a:lnTo>
                      <a:pt x="207217" y="1048"/>
                    </a:lnTo>
                    <a:cubicBezTo>
                      <a:pt x="207967" y="834"/>
                      <a:pt x="208741" y="679"/>
                      <a:pt x="209515" y="596"/>
                    </a:cubicBezTo>
                    <a:lnTo>
                      <a:pt x="209456" y="119"/>
                    </a:lnTo>
                    <a:close/>
                    <a:moveTo>
                      <a:pt x="148865" y="179"/>
                    </a:moveTo>
                    <a:lnTo>
                      <a:pt x="148793" y="655"/>
                    </a:lnTo>
                    <a:cubicBezTo>
                      <a:pt x="149567" y="774"/>
                      <a:pt x="150329" y="953"/>
                      <a:pt x="151079" y="1179"/>
                    </a:cubicBezTo>
                    <a:lnTo>
                      <a:pt x="151222" y="727"/>
                    </a:lnTo>
                    <a:cubicBezTo>
                      <a:pt x="150448" y="489"/>
                      <a:pt x="149651" y="298"/>
                      <a:pt x="148865" y="179"/>
                    </a:cubicBezTo>
                    <a:close/>
                    <a:moveTo>
                      <a:pt x="78618" y="203"/>
                    </a:moveTo>
                    <a:cubicBezTo>
                      <a:pt x="77820" y="334"/>
                      <a:pt x="77022" y="512"/>
                      <a:pt x="76260" y="762"/>
                    </a:cubicBezTo>
                    <a:lnTo>
                      <a:pt x="76403" y="1215"/>
                    </a:lnTo>
                    <a:cubicBezTo>
                      <a:pt x="77153" y="977"/>
                      <a:pt x="77915" y="798"/>
                      <a:pt x="78689" y="679"/>
                    </a:cubicBezTo>
                    <a:lnTo>
                      <a:pt x="78618" y="203"/>
                    </a:lnTo>
                    <a:close/>
                    <a:moveTo>
                      <a:pt x="85809" y="631"/>
                    </a:moveTo>
                    <a:lnTo>
                      <a:pt x="85678" y="1096"/>
                    </a:lnTo>
                    <a:cubicBezTo>
                      <a:pt x="86428" y="1310"/>
                      <a:pt x="87167" y="1584"/>
                      <a:pt x="87881" y="1905"/>
                    </a:cubicBezTo>
                    <a:lnTo>
                      <a:pt x="88071" y="1477"/>
                    </a:lnTo>
                    <a:cubicBezTo>
                      <a:pt x="87345" y="1143"/>
                      <a:pt x="86583" y="858"/>
                      <a:pt x="85809" y="631"/>
                    </a:cubicBezTo>
                    <a:close/>
                    <a:moveTo>
                      <a:pt x="141673" y="667"/>
                    </a:moveTo>
                    <a:cubicBezTo>
                      <a:pt x="140899" y="893"/>
                      <a:pt x="140137" y="1179"/>
                      <a:pt x="139411" y="1524"/>
                    </a:cubicBezTo>
                    <a:lnTo>
                      <a:pt x="139614" y="1953"/>
                    </a:lnTo>
                    <a:cubicBezTo>
                      <a:pt x="140316" y="1632"/>
                      <a:pt x="141054" y="1346"/>
                      <a:pt x="141804" y="1131"/>
                    </a:cubicBezTo>
                    <a:lnTo>
                      <a:pt x="141673" y="667"/>
                    </a:lnTo>
                    <a:close/>
                    <a:moveTo>
                      <a:pt x="216635" y="810"/>
                    </a:moveTo>
                    <a:lnTo>
                      <a:pt x="216480" y="1262"/>
                    </a:lnTo>
                    <a:cubicBezTo>
                      <a:pt x="217218" y="1512"/>
                      <a:pt x="217957" y="1810"/>
                      <a:pt x="218659" y="2167"/>
                    </a:cubicBezTo>
                    <a:lnTo>
                      <a:pt x="218873" y="1739"/>
                    </a:lnTo>
                    <a:cubicBezTo>
                      <a:pt x="218147" y="1370"/>
                      <a:pt x="217397" y="1060"/>
                      <a:pt x="216635" y="810"/>
                    </a:cubicBezTo>
                    <a:close/>
                    <a:moveTo>
                      <a:pt x="10847" y="858"/>
                    </a:moveTo>
                    <a:cubicBezTo>
                      <a:pt x="10085" y="1108"/>
                      <a:pt x="9335" y="1429"/>
                      <a:pt x="8621" y="1798"/>
                    </a:cubicBezTo>
                    <a:lnTo>
                      <a:pt x="8835" y="2215"/>
                    </a:lnTo>
                    <a:cubicBezTo>
                      <a:pt x="9538" y="1858"/>
                      <a:pt x="10264" y="1560"/>
                      <a:pt x="11002" y="1310"/>
                    </a:cubicBezTo>
                    <a:lnTo>
                      <a:pt x="10847" y="858"/>
                    </a:lnTo>
                    <a:close/>
                    <a:moveTo>
                      <a:pt x="22682" y="1346"/>
                    </a:moveTo>
                    <a:lnTo>
                      <a:pt x="22492" y="1786"/>
                    </a:lnTo>
                    <a:cubicBezTo>
                      <a:pt x="23206" y="2096"/>
                      <a:pt x="23909" y="2465"/>
                      <a:pt x="24575" y="2870"/>
                    </a:cubicBezTo>
                    <a:lnTo>
                      <a:pt x="24825" y="2465"/>
                    </a:lnTo>
                    <a:cubicBezTo>
                      <a:pt x="24135" y="2048"/>
                      <a:pt x="23420" y="1667"/>
                      <a:pt x="22682" y="1346"/>
                    </a:cubicBezTo>
                    <a:close/>
                    <a:moveTo>
                      <a:pt x="204812" y="1393"/>
                    </a:moveTo>
                    <a:cubicBezTo>
                      <a:pt x="204074" y="1727"/>
                      <a:pt x="203360" y="2108"/>
                      <a:pt x="202669" y="2536"/>
                    </a:cubicBezTo>
                    <a:lnTo>
                      <a:pt x="202931" y="2941"/>
                    </a:lnTo>
                    <a:cubicBezTo>
                      <a:pt x="203586" y="2524"/>
                      <a:pt x="204288" y="2143"/>
                      <a:pt x="205003" y="1834"/>
                    </a:cubicBezTo>
                    <a:lnTo>
                      <a:pt x="204812" y="1393"/>
                    </a:lnTo>
                    <a:close/>
                    <a:moveTo>
                      <a:pt x="153472" y="1596"/>
                    </a:moveTo>
                    <a:lnTo>
                      <a:pt x="153270" y="2036"/>
                    </a:lnTo>
                    <a:cubicBezTo>
                      <a:pt x="153972" y="2370"/>
                      <a:pt x="154663" y="2763"/>
                      <a:pt x="155306" y="3191"/>
                    </a:cubicBezTo>
                    <a:lnTo>
                      <a:pt x="155580" y="2798"/>
                    </a:lnTo>
                    <a:cubicBezTo>
                      <a:pt x="154901" y="2346"/>
                      <a:pt x="154199" y="1953"/>
                      <a:pt x="153472" y="1596"/>
                    </a:cubicBezTo>
                    <a:close/>
                    <a:moveTo>
                      <a:pt x="74010" y="1655"/>
                    </a:moveTo>
                    <a:cubicBezTo>
                      <a:pt x="73296" y="2013"/>
                      <a:pt x="72593" y="2417"/>
                      <a:pt x="71927" y="2870"/>
                    </a:cubicBezTo>
                    <a:lnTo>
                      <a:pt x="72188" y="3263"/>
                    </a:lnTo>
                    <a:cubicBezTo>
                      <a:pt x="72843" y="2822"/>
                      <a:pt x="73522" y="2429"/>
                      <a:pt x="74224" y="2084"/>
                    </a:cubicBezTo>
                    <a:lnTo>
                      <a:pt x="74010" y="1655"/>
                    </a:lnTo>
                    <a:close/>
                    <a:moveTo>
                      <a:pt x="90203" y="2632"/>
                    </a:moveTo>
                    <a:lnTo>
                      <a:pt x="89941" y="3036"/>
                    </a:lnTo>
                    <a:cubicBezTo>
                      <a:pt x="90596" y="3453"/>
                      <a:pt x="91227" y="3929"/>
                      <a:pt x="91810" y="4453"/>
                    </a:cubicBezTo>
                    <a:lnTo>
                      <a:pt x="92131" y="4096"/>
                    </a:lnTo>
                    <a:cubicBezTo>
                      <a:pt x="91524" y="3560"/>
                      <a:pt x="90869" y="3072"/>
                      <a:pt x="90203" y="2632"/>
                    </a:cubicBezTo>
                    <a:close/>
                    <a:moveTo>
                      <a:pt x="137292" y="2703"/>
                    </a:moveTo>
                    <a:cubicBezTo>
                      <a:pt x="136625" y="3144"/>
                      <a:pt x="135982" y="3632"/>
                      <a:pt x="135375" y="4168"/>
                    </a:cubicBezTo>
                    <a:lnTo>
                      <a:pt x="135696" y="4525"/>
                    </a:lnTo>
                    <a:cubicBezTo>
                      <a:pt x="136280" y="4013"/>
                      <a:pt x="136911" y="3525"/>
                      <a:pt x="137554" y="3096"/>
                    </a:cubicBezTo>
                    <a:lnTo>
                      <a:pt x="137292" y="2703"/>
                    </a:lnTo>
                    <a:close/>
                    <a:moveTo>
                      <a:pt x="220945" y="2977"/>
                    </a:moveTo>
                    <a:lnTo>
                      <a:pt x="220671" y="3370"/>
                    </a:lnTo>
                    <a:cubicBezTo>
                      <a:pt x="221314" y="3810"/>
                      <a:pt x="221921" y="4310"/>
                      <a:pt x="222493" y="4846"/>
                    </a:cubicBezTo>
                    <a:lnTo>
                      <a:pt x="222826" y="4501"/>
                    </a:lnTo>
                    <a:cubicBezTo>
                      <a:pt x="222231" y="3953"/>
                      <a:pt x="221600" y="3441"/>
                      <a:pt x="220945" y="2977"/>
                    </a:cubicBezTo>
                    <a:close/>
                    <a:moveTo>
                      <a:pt x="6549" y="3048"/>
                    </a:moveTo>
                    <a:cubicBezTo>
                      <a:pt x="5894" y="3513"/>
                      <a:pt x="5275" y="4037"/>
                      <a:pt x="4692" y="4596"/>
                    </a:cubicBezTo>
                    <a:lnTo>
                      <a:pt x="5025" y="4941"/>
                    </a:lnTo>
                    <a:cubicBezTo>
                      <a:pt x="5585" y="4394"/>
                      <a:pt x="6192" y="3894"/>
                      <a:pt x="6835" y="3441"/>
                    </a:cubicBezTo>
                    <a:lnTo>
                      <a:pt x="6549" y="3048"/>
                    </a:lnTo>
                    <a:close/>
                    <a:moveTo>
                      <a:pt x="26778" y="3894"/>
                    </a:moveTo>
                    <a:lnTo>
                      <a:pt x="26468" y="4251"/>
                    </a:lnTo>
                    <a:cubicBezTo>
                      <a:pt x="27064" y="4763"/>
                      <a:pt x="27635" y="5311"/>
                      <a:pt x="28147" y="5894"/>
                    </a:cubicBezTo>
                    <a:lnTo>
                      <a:pt x="28504" y="5584"/>
                    </a:lnTo>
                    <a:cubicBezTo>
                      <a:pt x="27969" y="4977"/>
                      <a:pt x="27397" y="4406"/>
                      <a:pt x="26778" y="3894"/>
                    </a:cubicBezTo>
                    <a:close/>
                    <a:moveTo>
                      <a:pt x="200728" y="3965"/>
                    </a:moveTo>
                    <a:cubicBezTo>
                      <a:pt x="200121" y="4489"/>
                      <a:pt x="199538" y="5072"/>
                      <a:pt x="199014" y="5680"/>
                    </a:cubicBezTo>
                    <a:lnTo>
                      <a:pt x="199371" y="5989"/>
                    </a:lnTo>
                    <a:cubicBezTo>
                      <a:pt x="199883" y="5394"/>
                      <a:pt x="200443" y="4846"/>
                      <a:pt x="201038" y="4334"/>
                    </a:cubicBezTo>
                    <a:lnTo>
                      <a:pt x="200728" y="3965"/>
                    </a:lnTo>
                    <a:close/>
                    <a:moveTo>
                      <a:pt x="157473" y="4299"/>
                    </a:moveTo>
                    <a:lnTo>
                      <a:pt x="157151" y="4644"/>
                    </a:lnTo>
                    <a:cubicBezTo>
                      <a:pt x="157735" y="5180"/>
                      <a:pt x="158283" y="5751"/>
                      <a:pt x="158771" y="6346"/>
                    </a:cubicBezTo>
                    <a:lnTo>
                      <a:pt x="159140" y="6049"/>
                    </a:lnTo>
                    <a:cubicBezTo>
                      <a:pt x="158628" y="5430"/>
                      <a:pt x="158068" y="4834"/>
                      <a:pt x="157473" y="4299"/>
                    </a:cubicBezTo>
                    <a:close/>
                    <a:moveTo>
                      <a:pt x="70033" y="4382"/>
                    </a:moveTo>
                    <a:cubicBezTo>
                      <a:pt x="69438" y="4930"/>
                      <a:pt x="68890" y="5525"/>
                      <a:pt x="68378" y="6144"/>
                    </a:cubicBezTo>
                    <a:lnTo>
                      <a:pt x="68748" y="6442"/>
                    </a:lnTo>
                    <a:cubicBezTo>
                      <a:pt x="69248" y="5834"/>
                      <a:pt x="69783" y="5263"/>
                      <a:pt x="70355" y="4727"/>
                    </a:cubicBezTo>
                    <a:lnTo>
                      <a:pt x="70033" y="4382"/>
                    </a:lnTo>
                    <a:close/>
                    <a:moveTo>
                      <a:pt x="93822" y="5811"/>
                    </a:moveTo>
                    <a:lnTo>
                      <a:pt x="93465" y="6120"/>
                    </a:lnTo>
                    <a:cubicBezTo>
                      <a:pt x="93977" y="6715"/>
                      <a:pt x="94441" y="7358"/>
                      <a:pt x="94846" y="8013"/>
                    </a:cubicBezTo>
                    <a:lnTo>
                      <a:pt x="95251" y="7763"/>
                    </a:lnTo>
                    <a:cubicBezTo>
                      <a:pt x="94834" y="7085"/>
                      <a:pt x="94346" y="6430"/>
                      <a:pt x="93822" y="5811"/>
                    </a:cubicBezTo>
                    <a:close/>
                    <a:moveTo>
                      <a:pt x="133696" y="5906"/>
                    </a:moveTo>
                    <a:cubicBezTo>
                      <a:pt x="133172" y="6525"/>
                      <a:pt x="132696" y="7192"/>
                      <a:pt x="132279" y="7870"/>
                    </a:cubicBezTo>
                    <a:lnTo>
                      <a:pt x="132684" y="8120"/>
                    </a:lnTo>
                    <a:cubicBezTo>
                      <a:pt x="133101" y="7454"/>
                      <a:pt x="133553" y="6811"/>
                      <a:pt x="134065" y="6215"/>
                    </a:cubicBezTo>
                    <a:lnTo>
                      <a:pt x="133696" y="5906"/>
                    </a:lnTo>
                    <a:close/>
                    <a:moveTo>
                      <a:pt x="224457" y="6287"/>
                    </a:moveTo>
                    <a:lnTo>
                      <a:pt x="224076" y="6585"/>
                    </a:lnTo>
                    <a:cubicBezTo>
                      <a:pt x="224565" y="7204"/>
                      <a:pt x="225005" y="7858"/>
                      <a:pt x="225398" y="8525"/>
                    </a:cubicBezTo>
                    <a:lnTo>
                      <a:pt x="225803" y="8287"/>
                    </a:lnTo>
                    <a:cubicBezTo>
                      <a:pt x="225410" y="7597"/>
                      <a:pt x="224946" y="6918"/>
                      <a:pt x="224457" y="6287"/>
                    </a:cubicBezTo>
                    <a:close/>
                    <a:moveTo>
                      <a:pt x="3073" y="6394"/>
                    </a:moveTo>
                    <a:cubicBezTo>
                      <a:pt x="2573" y="7025"/>
                      <a:pt x="2132" y="7704"/>
                      <a:pt x="1727" y="8406"/>
                    </a:cubicBezTo>
                    <a:lnTo>
                      <a:pt x="2144" y="8632"/>
                    </a:lnTo>
                    <a:cubicBezTo>
                      <a:pt x="2525" y="7954"/>
                      <a:pt x="2966" y="7299"/>
                      <a:pt x="3442" y="6680"/>
                    </a:cubicBezTo>
                    <a:lnTo>
                      <a:pt x="3073" y="6394"/>
                    </a:lnTo>
                    <a:close/>
                    <a:moveTo>
                      <a:pt x="29969" y="7501"/>
                    </a:moveTo>
                    <a:lnTo>
                      <a:pt x="29576" y="7763"/>
                    </a:lnTo>
                    <a:cubicBezTo>
                      <a:pt x="30005" y="8418"/>
                      <a:pt x="30386" y="9109"/>
                      <a:pt x="30707" y="9823"/>
                    </a:cubicBezTo>
                    <a:lnTo>
                      <a:pt x="31136" y="9621"/>
                    </a:lnTo>
                    <a:cubicBezTo>
                      <a:pt x="30802" y="8894"/>
                      <a:pt x="30409" y="8180"/>
                      <a:pt x="29969" y="7501"/>
                    </a:cubicBezTo>
                    <a:close/>
                    <a:moveTo>
                      <a:pt x="197561" y="7608"/>
                    </a:moveTo>
                    <a:cubicBezTo>
                      <a:pt x="197121" y="8287"/>
                      <a:pt x="196740" y="9001"/>
                      <a:pt x="196406" y="9740"/>
                    </a:cubicBezTo>
                    <a:lnTo>
                      <a:pt x="196847" y="9930"/>
                    </a:lnTo>
                    <a:cubicBezTo>
                      <a:pt x="197168" y="9228"/>
                      <a:pt x="197537" y="8525"/>
                      <a:pt x="197966" y="7870"/>
                    </a:cubicBezTo>
                    <a:lnTo>
                      <a:pt x="197561" y="7608"/>
                    </a:lnTo>
                    <a:close/>
                    <a:moveTo>
                      <a:pt x="160533" y="8025"/>
                    </a:moveTo>
                    <a:lnTo>
                      <a:pt x="160128" y="8275"/>
                    </a:lnTo>
                    <a:cubicBezTo>
                      <a:pt x="160533" y="8942"/>
                      <a:pt x="160878" y="9644"/>
                      <a:pt x="161188" y="10371"/>
                    </a:cubicBezTo>
                    <a:lnTo>
                      <a:pt x="161628" y="10180"/>
                    </a:lnTo>
                    <a:cubicBezTo>
                      <a:pt x="161319" y="9442"/>
                      <a:pt x="160950" y="8716"/>
                      <a:pt x="160533" y="8025"/>
                    </a:cubicBezTo>
                    <a:close/>
                    <a:moveTo>
                      <a:pt x="66997" y="8132"/>
                    </a:moveTo>
                    <a:cubicBezTo>
                      <a:pt x="66593" y="8835"/>
                      <a:pt x="66235" y="9561"/>
                      <a:pt x="65926" y="10299"/>
                    </a:cubicBezTo>
                    <a:lnTo>
                      <a:pt x="66366" y="10490"/>
                    </a:lnTo>
                    <a:cubicBezTo>
                      <a:pt x="66664" y="9763"/>
                      <a:pt x="67021" y="9049"/>
                      <a:pt x="67414" y="8382"/>
                    </a:cubicBezTo>
                    <a:lnTo>
                      <a:pt x="66997" y="8132"/>
                    </a:lnTo>
                    <a:close/>
                    <a:moveTo>
                      <a:pt x="96382" y="9906"/>
                    </a:moveTo>
                    <a:lnTo>
                      <a:pt x="95953" y="10097"/>
                    </a:lnTo>
                    <a:cubicBezTo>
                      <a:pt x="96263" y="10811"/>
                      <a:pt x="96525" y="11561"/>
                      <a:pt x="96727" y="12311"/>
                    </a:cubicBezTo>
                    <a:lnTo>
                      <a:pt x="97192" y="12180"/>
                    </a:lnTo>
                    <a:cubicBezTo>
                      <a:pt x="96977" y="11407"/>
                      <a:pt x="96703" y="10645"/>
                      <a:pt x="96382" y="9906"/>
                    </a:cubicBezTo>
                    <a:close/>
                    <a:moveTo>
                      <a:pt x="131172" y="10025"/>
                    </a:moveTo>
                    <a:cubicBezTo>
                      <a:pt x="130851" y="10764"/>
                      <a:pt x="130589" y="11538"/>
                      <a:pt x="130386" y="12311"/>
                    </a:cubicBezTo>
                    <a:lnTo>
                      <a:pt x="130839" y="12430"/>
                    </a:lnTo>
                    <a:cubicBezTo>
                      <a:pt x="131041" y="11680"/>
                      <a:pt x="131303" y="10930"/>
                      <a:pt x="131601" y="10204"/>
                    </a:cubicBezTo>
                    <a:lnTo>
                      <a:pt x="131172" y="10025"/>
                    </a:lnTo>
                    <a:close/>
                    <a:moveTo>
                      <a:pt x="226851" y="10466"/>
                    </a:moveTo>
                    <a:lnTo>
                      <a:pt x="226410" y="10645"/>
                    </a:lnTo>
                    <a:cubicBezTo>
                      <a:pt x="226696" y="11371"/>
                      <a:pt x="226934" y="12133"/>
                      <a:pt x="227113" y="12895"/>
                    </a:cubicBezTo>
                    <a:lnTo>
                      <a:pt x="227577" y="12788"/>
                    </a:lnTo>
                    <a:cubicBezTo>
                      <a:pt x="227386" y="12002"/>
                      <a:pt x="227148" y="11216"/>
                      <a:pt x="226851" y="10466"/>
                    </a:cubicBezTo>
                    <a:close/>
                    <a:moveTo>
                      <a:pt x="703" y="10597"/>
                    </a:moveTo>
                    <a:cubicBezTo>
                      <a:pt x="406" y="11347"/>
                      <a:pt x="179" y="12121"/>
                      <a:pt x="1" y="12907"/>
                    </a:cubicBezTo>
                    <a:lnTo>
                      <a:pt x="465" y="13014"/>
                    </a:lnTo>
                    <a:cubicBezTo>
                      <a:pt x="632" y="12252"/>
                      <a:pt x="858" y="11490"/>
                      <a:pt x="1144" y="10764"/>
                    </a:cubicBezTo>
                    <a:lnTo>
                      <a:pt x="703" y="10597"/>
                    </a:lnTo>
                    <a:close/>
                    <a:moveTo>
                      <a:pt x="31981" y="11895"/>
                    </a:moveTo>
                    <a:lnTo>
                      <a:pt x="31529" y="12026"/>
                    </a:lnTo>
                    <a:cubicBezTo>
                      <a:pt x="31743" y="12776"/>
                      <a:pt x="31910" y="13550"/>
                      <a:pt x="32017" y="14324"/>
                    </a:cubicBezTo>
                    <a:lnTo>
                      <a:pt x="32493" y="14252"/>
                    </a:lnTo>
                    <a:cubicBezTo>
                      <a:pt x="32374" y="13454"/>
                      <a:pt x="32207" y="12657"/>
                      <a:pt x="31981" y="11895"/>
                    </a:cubicBezTo>
                    <a:close/>
                    <a:moveTo>
                      <a:pt x="195585" y="12014"/>
                    </a:moveTo>
                    <a:cubicBezTo>
                      <a:pt x="195359" y="12788"/>
                      <a:pt x="195204" y="13585"/>
                      <a:pt x="195097" y="14383"/>
                    </a:cubicBezTo>
                    <a:lnTo>
                      <a:pt x="195573" y="14443"/>
                    </a:lnTo>
                    <a:cubicBezTo>
                      <a:pt x="195668" y="13669"/>
                      <a:pt x="195823" y="12895"/>
                      <a:pt x="196037" y="12145"/>
                    </a:cubicBezTo>
                    <a:lnTo>
                      <a:pt x="195585" y="12014"/>
                    </a:lnTo>
                    <a:close/>
                    <a:moveTo>
                      <a:pt x="162378" y="12478"/>
                    </a:moveTo>
                    <a:lnTo>
                      <a:pt x="161926" y="12597"/>
                    </a:lnTo>
                    <a:cubicBezTo>
                      <a:pt x="162104" y="13359"/>
                      <a:pt x="162247" y="14133"/>
                      <a:pt x="162319" y="14907"/>
                    </a:cubicBezTo>
                    <a:lnTo>
                      <a:pt x="162795" y="14871"/>
                    </a:lnTo>
                    <a:cubicBezTo>
                      <a:pt x="162712" y="14062"/>
                      <a:pt x="162581" y="13264"/>
                      <a:pt x="162378" y="12478"/>
                    </a:cubicBezTo>
                    <a:close/>
                    <a:moveTo>
                      <a:pt x="65188" y="12609"/>
                    </a:moveTo>
                    <a:cubicBezTo>
                      <a:pt x="64997" y="13395"/>
                      <a:pt x="64866" y="14193"/>
                      <a:pt x="64795" y="14990"/>
                    </a:cubicBezTo>
                    <a:lnTo>
                      <a:pt x="65271" y="15038"/>
                    </a:lnTo>
                    <a:cubicBezTo>
                      <a:pt x="65342" y="14264"/>
                      <a:pt x="65473" y="13478"/>
                      <a:pt x="65652" y="12716"/>
                    </a:cubicBezTo>
                    <a:lnTo>
                      <a:pt x="65188" y="12609"/>
                    </a:lnTo>
                    <a:close/>
                    <a:moveTo>
                      <a:pt x="97644" y="14562"/>
                    </a:moveTo>
                    <a:lnTo>
                      <a:pt x="97168" y="14621"/>
                    </a:lnTo>
                    <a:cubicBezTo>
                      <a:pt x="97251" y="15240"/>
                      <a:pt x="97287" y="15883"/>
                      <a:pt x="97287" y="16514"/>
                    </a:cubicBezTo>
                    <a:cubicBezTo>
                      <a:pt x="97287" y="16669"/>
                      <a:pt x="97287" y="16824"/>
                      <a:pt x="97287" y="16979"/>
                    </a:cubicBezTo>
                    <a:lnTo>
                      <a:pt x="97763" y="16967"/>
                    </a:lnTo>
                    <a:cubicBezTo>
                      <a:pt x="97763" y="16812"/>
                      <a:pt x="97763" y="16669"/>
                      <a:pt x="97763" y="16514"/>
                    </a:cubicBezTo>
                    <a:cubicBezTo>
                      <a:pt x="97763" y="15859"/>
                      <a:pt x="97715" y="15205"/>
                      <a:pt x="97644" y="14562"/>
                    </a:cubicBezTo>
                    <a:close/>
                    <a:moveTo>
                      <a:pt x="129946" y="14693"/>
                    </a:moveTo>
                    <a:cubicBezTo>
                      <a:pt x="129874" y="15288"/>
                      <a:pt x="129839" y="15907"/>
                      <a:pt x="129839" y="16514"/>
                    </a:cubicBezTo>
                    <a:cubicBezTo>
                      <a:pt x="129839" y="16717"/>
                      <a:pt x="129839" y="16895"/>
                      <a:pt x="129827" y="17086"/>
                    </a:cubicBezTo>
                    <a:lnTo>
                      <a:pt x="130303" y="17110"/>
                    </a:lnTo>
                    <a:cubicBezTo>
                      <a:pt x="130315" y="16907"/>
                      <a:pt x="130315" y="16717"/>
                      <a:pt x="130315" y="16514"/>
                    </a:cubicBezTo>
                    <a:cubicBezTo>
                      <a:pt x="130315" y="15919"/>
                      <a:pt x="130350" y="15324"/>
                      <a:pt x="130410" y="14740"/>
                    </a:cubicBezTo>
                    <a:lnTo>
                      <a:pt x="129946" y="14693"/>
                    </a:lnTo>
                    <a:close/>
                    <a:moveTo>
                      <a:pt x="32172" y="16669"/>
                    </a:moveTo>
                    <a:cubicBezTo>
                      <a:pt x="32172" y="17479"/>
                      <a:pt x="32243" y="18288"/>
                      <a:pt x="32362" y="19074"/>
                    </a:cubicBezTo>
                    <a:lnTo>
                      <a:pt x="32838" y="19003"/>
                    </a:lnTo>
                    <a:cubicBezTo>
                      <a:pt x="32719" y="18241"/>
                      <a:pt x="32648" y="17443"/>
                      <a:pt x="32648" y="16669"/>
                    </a:cubicBezTo>
                    <a:close/>
                    <a:moveTo>
                      <a:pt x="194954" y="16788"/>
                    </a:moveTo>
                    <a:cubicBezTo>
                      <a:pt x="194942" y="17574"/>
                      <a:pt x="194870" y="18360"/>
                      <a:pt x="194751" y="19134"/>
                    </a:cubicBezTo>
                    <a:lnTo>
                      <a:pt x="195216" y="19205"/>
                    </a:lnTo>
                    <a:cubicBezTo>
                      <a:pt x="195347" y="18419"/>
                      <a:pt x="195418" y="17610"/>
                      <a:pt x="195430" y="16800"/>
                    </a:cubicBezTo>
                    <a:lnTo>
                      <a:pt x="194954" y="16788"/>
                    </a:lnTo>
                    <a:close/>
                    <a:moveTo>
                      <a:pt x="162890" y="17264"/>
                    </a:moveTo>
                    <a:lnTo>
                      <a:pt x="162414" y="17288"/>
                    </a:lnTo>
                    <a:cubicBezTo>
                      <a:pt x="162462" y="18086"/>
                      <a:pt x="162557" y="18896"/>
                      <a:pt x="162700" y="19681"/>
                    </a:cubicBezTo>
                    <a:lnTo>
                      <a:pt x="163176" y="19598"/>
                    </a:lnTo>
                    <a:cubicBezTo>
                      <a:pt x="163021" y="18824"/>
                      <a:pt x="162926" y="18038"/>
                      <a:pt x="162890" y="17264"/>
                    </a:cubicBezTo>
                    <a:close/>
                    <a:moveTo>
                      <a:pt x="64699" y="17383"/>
                    </a:moveTo>
                    <a:cubicBezTo>
                      <a:pt x="64664" y="18169"/>
                      <a:pt x="64557" y="18955"/>
                      <a:pt x="64402" y="19717"/>
                    </a:cubicBezTo>
                    <a:lnTo>
                      <a:pt x="64866" y="19812"/>
                    </a:lnTo>
                    <a:cubicBezTo>
                      <a:pt x="65033" y="19027"/>
                      <a:pt x="65128" y="18217"/>
                      <a:pt x="65176" y="17419"/>
                    </a:cubicBezTo>
                    <a:lnTo>
                      <a:pt x="64699" y="17383"/>
                    </a:lnTo>
                    <a:close/>
                    <a:moveTo>
                      <a:pt x="98001" y="19300"/>
                    </a:moveTo>
                    <a:lnTo>
                      <a:pt x="97537" y="19384"/>
                    </a:lnTo>
                    <a:cubicBezTo>
                      <a:pt x="97668" y="20170"/>
                      <a:pt x="97870" y="20967"/>
                      <a:pt x="98120" y="21729"/>
                    </a:cubicBezTo>
                    <a:lnTo>
                      <a:pt x="98573" y="21574"/>
                    </a:lnTo>
                    <a:cubicBezTo>
                      <a:pt x="98323" y="20836"/>
                      <a:pt x="98132" y="20074"/>
                      <a:pt x="98001" y="19300"/>
                    </a:cubicBezTo>
                    <a:close/>
                    <a:moveTo>
                      <a:pt x="129577" y="19419"/>
                    </a:moveTo>
                    <a:cubicBezTo>
                      <a:pt x="129434" y="20193"/>
                      <a:pt x="129243" y="20955"/>
                      <a:pt x="128981" y="21694"/>
                    </a:cubicBezTo>
                    <a:lnTo>
                      <a:pt x="129434" y="21848"/>
                    </a:lnTo>
                    <a:cubicBezTo>
                      <a:pt x="129696" y="21086"/>
                      <a:pt x="129898" y="20300"/>
                      <a:pt x="130053" y="19515"/>
                    </a:cubicBezTo>
                    <a:lnTo>
                      <a:pt x="129577" y="19419"/>
                    </a:lnTo>
                    <a:close/>
                    <a:moveTo>
                      <a:pt x="33362" y="21289"/>
                    </a:moveTo>
                    <a:lnTo>
                      <a:pt x="32910" y="21432"/>
                    </a:lnTo>
                    <a:cubicBezTo>
                      <a:pt x="33148" y="22205"/>
                      <a:pt x="33446" y="22956"/>
                      <a:pt x="33803" y="23682"/>
                    </a:cubicBezTo>
                    <a:lnTo>
                      <a:pt x="34231" y="23479"/>
                    </a:lnTo>
                    <a:cubicBezTo>
                      <a:pt x="33886" y="22777"/>
                      <a:pt x="33600" y="22039"/>
                      <a:pt x="33362" y="21289"/>
                    </a:cubicBezTo>
                    <a:close/>
                    <a:moveTo>
                      <a:pt x="194204" y="21408"/>
                    </a:moveTo>
                    <a:cubicBezTo>
                      <a:pt x="193966" y="22158"/>
                      <a:pt x="193668" y="22884"/>
                      <a:pt x="193323" y="23587"/>
                    </a:cubicBezTo>
                    <a:lnTo>
                      <a:pt x="193751" y="23801"/>
                    </a:lnTo>
                    <a:cubicBezTo>
                      <a:pt x="194097" y="23075"/>
                      <a:pt x="194406" y="22325"/>
                      <a:pt x="194656" y="21563"/>
                    </a:cubicBezTo>
                    <a:lnTo>
                      <a:pt x="194204" y="21408"/>
                    </a:lnTo>
                    <a:close/>
                    <a:moveTo>
                      <a:pt x="163795" y="21860"/>
                    </a:moveTo>
                    <a:lnTo>
                      <a:pt x="163343" y="22015"/>
                    </a:lnTo>
                    <a:cubicBezTo>
                      <a:pt x="163605" y="22777"/>
                      <a:pt x="163938" y="23527"/>
                      <a:pt x="164319" y="24241"/>
                    </a:cubicBezTo>
                    <a:lnTo>
                      <a:pt x="164736" y="24015"/>
                    </a:lnTo>
                    <a:cubicBezTo>
                      <a:pt x="164367" y="23325"/>
                      <a:pt x="164057" y="22598"/>
                      <a:pt x="163795" y="21860"/>
                    </a:cubicBezTo>
                    <a:close/>
                    <a:moveTo>
                      <a:pt x="63771" y="21979"/>
                    </a:moveTo>
                    <a:cubicBezTo>
                      <a:pt x="63509" y="22717"/>
                      <a:pt x="63175" y="23432"/>
                      <a:pt x="62806" y="24122"/>
                    </a:cubicBezTo>
                    <a:lnTo>
                      <a:pt x="63223" y="24349"/>
                    </a:lnTo>
                    <a:cubicBezTo>
                      <a:pt x="63616" y="23634"/>
                      <a:pt x="63937" y="22896"/>
                      <a:pt x="64211" y="22146"/>
                    </a:cubicBezTo>
                    <a:lnTo>
                      <a:pt x="63771" y="21979"/>
                    </a:lnTo>
                    <a:close/>
                    <a:moveTo>
                      <a:pt x="99478" y="23741"/>
                    </a:moveTo>
                    <a:lnTo>
                      <a:pt x="99049" y="23968"/>
                    </a:lnTo>
                    <a:cubicBezTo>
                      <a:pt x="99418" y="24682"/>
                      <a:pt x="99835" y="25373"/>
                      <a:pt x="100299" y="26039"/>
                    </a:cubicBezTo>
                    <a:lnTo>
                      <a:pt x="100692" y="25765"/>
                    </a:lnTo>
                    <a:cubicBezTo>
                      <a:pt x="100240" y="25123"/>
                      <a:pt x="99835" y="24444"/>
                      <a:pt x="99478" y="23741"/>
                    </a:cubicBezTo>
                    <a:close/>
                    <a:moveTo>
                      <a:pt x="128064" y="23860"/>
                    </a:moveTo>
                    <a:cubicBezTo>
                      <a:pt x="127707" y="24551"/>
                      <a:pt x="127291" y="25230"/>
                      <a:pt x="126838" y="25861"/>
                    </a:cubicBezTo>
                    <a:lnTo>
                      <a:pt x="127231" y="26135"/>
                    </a:lnTo>
                    <a:cubicBezTo>
                      <a:pt x="127695" y="25480"/>
                      <a:pt x="128124" y="24789"/>
                      <a:pt x="128493" y="24075"/>
                    </a:cubicBezTo>
                    <a:lnTo>
                      <a:pt x="128064" y="23860"/>
                    </a:lnTo>
                    <a:close/>
                    <a:moveTo>
                      <a:pt x="35398" y="25515"/>
                    </a:moveTo>
                    <a:lnTo>
                      <a:pt x="35005" y="25777"/>
                    </a:lnTo>
                    <a:cubicBezTo>
                      <a:pt x="35458" y="26444"/>
                      <a:pt x="35970" y="27087"/>
                      <a:pt x="36505" y="27682"/>
                    </a:cubicBezTo>
                    <a:lnTo>
                      <a:pt x="36863" y="27361"/>
                    </a:lnTo>
                    <a:cubicBezTo>
                      <a:pt x="36339" y="26777"/>
                      <a:pt x="35839" y="26158"/>
                      <a:pt x="35398" y="25515"/>
                    </a:cubicBezTo>
                    <a:close/>
                    <a:moveTo>
                      <a:pt x="192132" y="25611"/>
                    </a:moveTo>
                    <a:cubicBezTo>
                      <a:pt x="191680" y="26254"/>
                      <a:pt x="191191" y="26873"/>
                      <a:pt x="190656" y="27444"/>
                    </a:cubicBezTo>
                    <a:lnTo>
                      <a:pt x="191001" y="27766"/>
                    </a:lnTo>
                    <a:cubicBezTo>
                      <a:pt x="191561" y="27182"/>
                      <a:pt x="192061" y="26551"/>
                      <a:pt x="192525" y="25885"/>
                    </a:cubicBezTo>
                    <a:lnTo>
                      <a:pt x="192132" y="25611"/>
                    </a:lnTo>
                    <a:close/>
                    <a:moveTo>
                      <a:pt x="165986" y="26004"/>
                    </a:moveTo>
                    <a:lnTo>
                      <a:pt x="165605" y="26289"/>
                    </a:lnTo>
                    <a:cubicBezTo>
                      <a:pt x="166081" y="26932"/>
                      <a:pt x="166605" y="27551"/>
                      <a:pt x="167177" y="28123"/>
                    </a:cubicBezTo>
                    <a:lnTo>
                      <a:pt x="167510" y="27789"/>
                    </a:lnTo>
                    <a:cubicBezTo>
                      <a:pt x="166962" y="27230"/>
                      <a:pt x="166450" y="26635"/>
                      <a:pt x="165986" y="26004"/>
                    </a:cubicBezTo>
                    <a:close/>
                    <a:moveTo>
                      <a:pt x="61544" y="26099"/>
                    </a:moveTo>
                    <a:cubicBezTo>
                      <a:pt x="61080" y="26730"/>
                      <a:pt x="60556" y="27325"/>
                      <a:pt x="60008" y="27873"/>
                    </a:cubicBezTo>
                    <a:lnTo>
                      <a:pt x="60342" y="28218"/>
                    </a:lnTo>
                    <a:cubicBezTo>
                      <a:pt x="60913" y="27647"/>
                      <a:pt x="61449" y="27028"/>
                      <a:pt x="61925" y="26385"/>
                    </a:cubicBezTo>
                    <a:lnTo>
                      <a:pt x="61544" y="26099"/>
                    </a:lnTo>
                    <a:close/>
                    <a:moveTo>
                      <a:pt x="102180" y="27575"/>
                    </a:moveTo>
                    <a:lnTo>
                      <a:pt x="101835" y="27909"/>
                    </a:lnTo>
                    <a:cubicBezTo>
                      <a:pt x="102395" y="28480"/>
                      <a:pt x="103002" y="29028"/>
                      <a:pt x="103633" y="29528"/>
                    </a:cubicBezTo>
                    <a:lnTo>
                      <a:pt x="103919" y="29159"/>
                    </a:lnTo>
                    <a:cubicBezTo>
                      <a:pt x="103311" y="28671"/>
                      <a:pt x="102728" y="28135"/>
                      <a:pt x="102180" y="27575"/>
                    </a:cubicBezTo>
                    <a:close/>
                    <a:moveTo>
                      <a:pt x="125338" y="27659"/>
                    </a:moveTo>
                    <a:cubicBezTo>
                      <a:pt x="124790" y="28230"/>
                      <a:pt x="124195" y="28754"/>
                      <a:pt x="123576" y="29230"/>
                    </a:cubicBezTo>
                    <a:lnTo>
                      <a:pt x="123873" y="29611"/>
                    </a:lnTo>
                    <a:cubicBezTo>
                      <a:pt x="124505" y="29111"/>
                      <a:pt x="125112" y="28575"/>
                      <a:pt x="125671" y="27992"/>
                    </a:cubicBezTo>
                    <a:lnTo>
                      <a:pt x="125338" y="27659"/>
                    </a:lnTo>
                    <a:close/>
                    <a:moveTo>
                      <a:pt x="38577" y="28968"/>
                    </a:moveTo>
                    <a:lnTo>
                      <a:pt x="38268" y="29337"/>
                    </a:lnTo>
                    <a:cubicBezTo>
                      <a:pt x="38899" y="29849"/>
                      <a:pt x="39565" y="30314"/>
                      <a:pt x="40256" y="30718"/>
                    </a:cubicBezTo>
                    <a:lnTo>
                      <a:pt x="40494" y="30314"/>
                    </a:lnTo>
                    <a:cubicBezTo>
                      <a:pt x="39827" y="29909"/>
                      <a:pt x="39184" y="29456"/>
                      <a:pt x="38577" y="28968"/>
                    </a:cubicBezTo>
                    <a:close/>
                    <a:moveTo>
                      <a:pt x="188929" y="29040"/>
                    </a:moveTo>
                    <a:cubicBezTo>
                      <a:pt x="188322" y="29528"/>
                      <a:pt x="187667" y="29980"/>
                      <a:pt x="187000" y="30373"/>
                    </a:cubicBezTo>
                    <a:lnTo>
                      <a:pt x="187239" y="30790"/>
                    </a:lnTo>
                    <a:cubicBezTo>
                      <a:pt x="187929" y="30385"/>
                      <a:pt x="188608" y="29921"/>
                      <a:pt x="189227" y="29421"/>
                    </a:cubicBezTo>
                    <a:lnTo>
                      <a:pt x="188929" y="29040"/>
                    </a:lnTo>
                    <a:close/>
                    <a:moveTo>
                      <a:pt x="169284" y="29337"/>
                    </a:moveTo>
                    <a:lnTo>
                      <a:pt x="168998" y="29718"/>
                    </a:lnTo>
                    <a:cubicBezTo>
                      <a:pt x="169641" y="30206"/>
                      <a:pt x="170320" y="30647"/>
                      <a:pt x="171022" y="31028"/>
                    </a:cubicBezTo>
                    <a:lnTo>
                      <a:pt x="171248" y="30611"/>
                    </a:lnTo>
                    <a:cubicBezTo>
                      <a:pt x="170570" y="30230"/>
                      <a:pt x="169903" y="29802"/>
                      <a:pt x="169284" y="29337"/>
                    </a:cubicBezTo>
                    <a:close/>
                    <a:moveTo>
                      <a:pt x="58222" y="29409"/>
                    </a:moveTo>
                    <a:cubicBezTo>
                      <a:pt x="57591" y="29873"/>
                      <a:pt x="56925" y="30302"/>
                      <a:pt x="56246" y="30671"/>
                    </a:cubicBezTo>
                    <a:lnTo>
                      <a:pt x="56460" y="31088"/>
                    </a:lnTo>
                    <a:cubicBezTo>
                      <a:pt x="57175" y="30707"/>
                      <a:pt x="57865" y="30266"/>
                      <a:pt x="58508" y="29790"/>
                    </a:cubicBezTo>
                    <a:lnTo>
                      <a:pt x="58222" y="29409"/>
                    </a:lnTo>
                    <a:close/>
                    <a:moveTo>
                      <a:pt x="105871" y="30456"/>
                    </a:moveTo>
                    <a:lnTo>
                      <a:pt x="105633" y="30873"/>
                    </a:lnTo>
                    <a:cubicBezTo>
                      <a:pt x="106336" y="31278"/>
                      <a:pt x="107074" y="31623"/>
                      <a:pt x="107824" y="31909"/>
                    </a:cubicBezTo>
                    <a:lnTo>
                      <a:pt x="107991" y="31469"/>
                    </a:lnTo>
                    <a:cubicBezTo>
                      <a:pt x="107264" y="31183"/>
                      <a:pt x="106550" y="30849"/>
                      <a:pt x="105871" y="30456"/>
                    </a:cubicBezTo>
                    <a:close/>
                    <a:moveTo>
                      <a:pt x="121623" y="30528"/>
                    </a:moveTo>
                    <a:cubicBezTo>
                      <a:pt x="120933" y="30909"/>
                      <a:pt x="120218" y="31242"/>
                      <a:pt x="119492" y="31516"/>
                    </a:cubicBezTo>
                    <a:lnTo>
                      <a:pt x="119659" y="31957"/>
                    </a:lnTo>
                    <a:cubicBezTo>
                      <a:pt x="120409" y="31671"/>
                      <a:pt x="121147" y="31338"/>
                      <a:pt x="121849" y="30945"/>
                    </a:cubicBezTo>
                    <a:lnTo>
                      <a:pt x="121623" y="30528"/>
                    </a:lnTo>
                    <a:close/>
                    <a:moveTo>
                      <a:pt x="42601" y="31361"/>
                    </a:moveTo>
                    <a:lnTo>
                      <a:pt x="42423" y="31802"/>
                    </a:lnTo>
                    <a:cubicBezTo>
                      <a:pt x="43161" y="32111"/>
                      <a:pt x="43935" y="32361"/>
                      <a:pt x="44721" y="32552"/>
                    </a:cubicBezTo>
                    <a:lnTo>
                      <a:pt x="44828" y="32088"/>
                    </a:lnTo>
                    <a:cubicBezTo>
                      <a:pt x="44078" y="31897"/>
                      <a:pt x="43316" y="31659"/>
                      <a:pt x="42601" y="31361"/>
                    </a:cubicBezTo>
                    <a:close/>
                    <a:moveTo>
                      <a:pt x="184881" y="31409"/>
                    </a:moveTo>
                    <a:cubicBezTo>
                      <a:pt x="184167" y="31695"/>
                      <a:pt x="183405" y="31933"/>
                      <a:pt x="182643" y="32123"/>
                    </a:cubicBezTo>
                    <a:lnTo>
                      <a:pt x="182762" y="32576"/>
                    </a:lnTo>
                    <a:cubicBezTo>
                      <a:pt x="183536" y="32397"/>
                      <a:pt x="184322" y="32147"/>
                      <a:pt x="185060" y="31850"/>
                    </a:cubicBezTo>
                    <a:lnTo>
                      <a:pt x="184881" y="31409"/>
                    </a:lnTo>
                    <a:close/>
                    <a:moveTo>
                      <a:pt x="173392" y="31576"/>
                    </a:moveTo>
                    <a:lnTo>
                      <a:pt x="173225" y="32028"/>
                    </a:lnTo>
                    <a:cubicBezTo>
                      <a:pt x="173987" y="32302"/>
                      <a:pt x="174761" y="32528"/>
                      <a:pt x="175559" y="32683"/>
                    </a:cubicBezTo>
                    <a:lnTo>
                      <a:pt x="175654" y="32219"/>
                    </a:lnTo>
                    <a:cubicBezTo>
                      <a:pt x="174880" y="32064"/>
                      <a:pt x="174130" y="31850"/>
                      <a:pt x="173392" y="31576"/>
                    </a:cubicBezTo>
                    <a:close/>
                    <a:moveTo>
                      <a:pt x="54091" y="31623"/>
                    </a:moveTo>
                    <a:cubicBezTo>
                      <a:pt x="53353" y="31885"/>
                      <a:pt x="52591" y="32088"/>
                      <a:pt x="51829" y="32242"/>
                    </a:cubicBezTo>
                    <a:lnTo>
                      <a:pt x="51924" y="32719"/>
                    </a:lnTo>
                    <a:cubicBezTo>
                      <a:pt x="52710" y="32552"/>
                      <a:pt x="53496" y="32338"/>
                      <a:pt x="54258" y="32064"/>
                    </a:cubicBezTo>
                    <a:lnTo>
                      <a:pt x="54091" y="31623"/>
                    </a:lnTo>
                    <a:close/>
                    <a:moveTo>
                      <a:pt x="110241" y="32159"/>
                    </a:moveTo>
                    <a:lnTo>
                      <a:pt x="110134" y="32623"/>
                    </a:lnTo>
                    <a:cubicBezTo>
                      <a:pt x="110919" y="32802"/>
                      <a:pt x="111717" y="32921"/>
                      <a:pt x="112527" y="32981"/>
                    </a:cubicBezTo>
                    <a:lnTo>
                      <a:pt x="112563" y="32504"/>
                    </a:lnTo>
                    <a:cubicBezTo>
                      <a:pt x="111777" y="32445"/>
                      <a:pt x="111003" y="32326"/>
                      <a:pt x="110241" y="32159"/>
                    </a:cubicBezTo>
                    <a:close/>
                    <a:moveTo>
                      <a:pt x="117242" y="32183"/>
                    </a:moveTo>
                    <a:cubicBezTo>
                      <a:pt x="116480" y="32350"/>
                      <a:pt x="115694" y="32469"/>
                      <a:pt x="114908" y="32516"/>
                    </a:cubicBezTo>
                    <a:lnTo>
                      <a:pt x="114944" y="32993"/>
                    </a:lnTo>
                    <a:cubicBezTo>
                      <a:pt x="115753" y="32933"/>
                      <a:pt x="116551" y="32826"/>
                      <a:pt x="117337" y="32647"/>
                    </a:cubicBezTo>
                    <a:lnTo>
                      <a:pt x="117242" y="32183"/>
                    </a:lnTo>
                    <a:close/>
                    <a:moveTo>
                      <a:pt x="47150" y="32481"/>
                    </a:moveTo>
                    <a:lnTo>
                      <a:pt x="47102" y="32957"/>
                    </a:lnTo>
                    <a:cubicBezTo>
                      <a:pt x="47626" y="33004"/>
                      <a:pt x="48150" y="33028"/>
                      <a:pt x="48686" y="33028"/>
                    </a:cubicBezTo>
                    <a:cubicBezTo>
                      <a:pt x="48959" y="33028"/>
                      <a:pt x="49245" y="33028"/>
                      <a:pt x="49519" y="33004"/>
                    </a:cubicBezTo>
                    <a:lnTo>
                      <a:pt x="49495" y="32528"/>
                    </a:lnTo>
                    <a:cubicBezTo>
                      <a:pt x="49221" y="32552"/>
                      <a:pt x="48947" y="32552"/>
                      <a:pt x="48686" y="32552"/>
                    </a:cubicBezTo>
                    <a:cubicBezTo>
                      <a:pt x="48174" y="32552"/>
                      <a:pt x="47650" y="32528"/>
                      <a:pt x="47150" y="32481"/>
                    </a:cubicBezTo>
                    <a:close/>
                    <a:moveTo>
                      <a:pt x="180333" y="32492"/>
                    </a:moveTo>
                    <a:cubicBezTo>
                      <a:pt x="179857" y="32528"/>
                      <a:pt x="179392" y="32552"/>
                      <a:pt x="178916" y="32552"/>
                    </a:cubicBezTo>
                    <a:cubicBezTo>
                      <a:pt x="178607" y="32552"/>
                      <a:pt x="178297" y="32540"/>
                      <a:pt x="177975" y="32528"/>
                    </a:cubicBezTo>
                    <a:lnTo>
                      <a:pt x="177952" y="33004"/>
                    </a:lnTo>
                    <a:cubicBezTo>
                      <a:pt x="178273" y="33016"/>
                      <a:pt x="178595" y="33028"/>
                      <a:pt x="178916" y="33028"/>
                    </a:cubicBezTo>
                    <a:cubicBezTo>
                      <a:pt x="179404" y="33028"/>
                      <a:pt x="179892" y="33004"/>
                      <a:pt x="180369" y="32969"/>
                    </a:cubicBezTo>
                    <a:lnTo>
                      <a:pt x="180333" y="32492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sp>
            <p:nvSpPr>
              <p:cNvPr id="174" name="Google Shape;174;p26"/>
              <p:cNvSpPr/>
              <p:nvPr/>
            </p:nvSpPr>
            <p:spPr>
              <a:xfrm>
                <a:off x="1695506" y="3163849"/>
                <a:ext cx="653939" cy="980461"/>
              </a:xfrm>
              <a:custGeom>
                <a:rect b="b" l="l" r="r" t="t"/>
                <a:pathLst>
                  <a:path extrusionOk="0" h="27385" w="18265">
                    <a:moveTo>
                      <a:pt x="9133" y="0"/>
                    </a:moveTo>
                    <a:cubicBezTo>
                      <a:pt x="4084" y="0"/>
                      <a:pt x="1" y="4084"/>
                      <a:pt x="1" y="9132"/>
                    </a:cubicBezTo>
                    <a:cubicBezTo>
                      <a:pt x="1" y="14061"/>
                      <a:pt x="3894" y="18074"/>
                      <a:pt x="8775" y="18252"/>
                    </a:cubicBezTo>
                    <a:lnTo>
                      <a:pt x="8775" y="27051"/>
                    </a:lnTo>
                    <a:cubicBezTo>
                      <a:pt x="8775" y="27230"/>
                      <a:pt x="8930" y="27384"/>
                      <a:pt x="9109" y="27384"/>
                    </a:cubicBezTo>
                    <a:lnTo>
                      <a:pt x="9180" y="27384"/>
                    </a:lnTo>
                    <a:cubicBezTo>
                      <a:pt x="9371" y="27384"/>
                      <a:pt x="9526" y="27230"/>
                      <a:pt x="9526" y="27051"/>
                    </a:cubicBezTo>
                    <a:lnTo>
                      <a:pt x="9526" y="18252"/>
                    </a:lnTo>
                    <a:cubicBezTo>
                      <a:pt x="14383" y="18050"/>
                      <a:pt x="18265" y="14049"/>
                      <a:pt x="18265" y="9132"/>
                    </a:cubicBezTo>
                    <a:cubicBezTo>
                      <a:pt x="18265" y="4084"/>
                      <a:pt x="14169" y="0"/>
                      <a:pt x="91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sp>
            <p:nvSpPr>
              <p:cNvPr id="175" name="Google Shape;175;p26"/>
              <p:cNvSpPr/>
              <p:nvPr/>
            </p:nvSpPr>
            <p:spPr>
              <a:xfrm>
                <a:off x="9842553" y="3163849"/>
                <a:ext cx="653939" cy="980461"/>
              </a:xfrm>
              <a:custGeom>
                <a:rect b="b" l="l" r="r" t="t"/>
                <a:pathLst>
                  <a:path extrusionOk="0" h="27385" w="18265">
                    <a:moveTo>
                      <a:pt x="9133" y="0"/>
                    </a:moveTo>
                    <a:cubicBezTo>
                      <a:pt x="4085" y="0"/>
                      <a:pt x="1" y="4084"/>
                      <a:pt x="1" y="9132"/>
                    </a:cubicBezTo>
                    <a:cubicBezTo>
                      <a:pt x="1" y="14061"/>
                      <a:pt x="3906" y="18074"/>
                      <a:pt x="8788" y="18252"/>
                    </a:cubicBezTo>
                    <a:lnTo>
                      <a:pt x="8788" y="27051"/>
                    </a:lnTo>
                    <a:cubicBezTo>
                      <a:pt x="8788" y="27230"/>
                      <a:pt x="8930" y="27384"/>
                      <a:pt x="9121" y="27384"/>
                    </a:cubicBezTo>
                    <a:lnTo>
                      <a:pt x="9192" y="27384"/>
                    </a:lnTo>
                    <a:cubicBezTo>
                      <a:pt x="9371" y="27384"/>
                      <a:pt x="9526" y="27230"/>
                      <a:pt x="9526" y="27051"/>
                    </a:cubicBezTo>
                    <a:lnTo>
                      <a:pt x="9526" y="18252"/>
                    </a:lnTo>
                    <a:cubicBezTo>
                      <a:pt x="14384" y="18050"/>
                      <a:pt x="18265" y="14049"/>
                      <a:pt x="18265" y="9132"/>
                    </a:cubicBezTo>
                    <a:cubicBezTo>
                      <a:pt x="18265" y="4084"/>
                      <a:pt x="14181" y="0"/>
                      <a:pt x="91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sp>
            <p:nvSpPr>
              <p:cNvPr id="176" name="Google Shape;176;p26"/>
              <p:cNvSpPr/>
              <p:nvPr/>
            </p:nvSpPr>
            <p:spPr>
              <a:xfrm>
                <a:off x="6987334" y="1772977"/>
                <a:ext cx="653939" cy="980461"/>
              </a:xfrm>
              <a:custGeom>
                <a:rect b="b" l="l" r="r" t="t"/>
                <a:pathLst>
                  <a:path extrusionOk="0" h="27385" w="18265">
                    <a:moveTo>
                      <a:pt x="9049" y="0"/>
                    </a:moveTo>
                    <a:cubicBezTo>
                      <a:pt x="8871" y="0"/>
                      <a:pt x="8764" y="155"/>
                      <a:pt x="8764" y="334"/>
                    </a:cubicBezTo>
                    <a:lnTo>
                      <a:pt x="8764" y="9132"/>
                    </a:lnTo>
                    <a:cubicBezTo>
                      <a:pt x="3846" y="9335"/>
                      <a:pt x="1" y="13335"/>
                      <a:pt x="1" y="18252"/>
                    </a:cubicBezTo>
                    <a:cubicBezTo>
                      <a:pt x="1" y="23301"/>
                      <a:pt x="4073" y="27385"/>
                      <a:pt x="9121" y="27385"/>
                    </a:cubicBezTo>
                    <a:cubicBezTo>
                      <a:pt x="14169" y="27385"/>
                      <a:pt x="18265" y="23301"/>
                      <a:pt x="18265" y="18252"/>
                    </a:cubicBezTo>
                    <a:cubicBezTo>
                      <a:pt x="18265" y="13323"/>
                      <a:pt x="14419" y="9311"/>
                      <a:pt x="9502" y="9132"/>
                    </a:cubicBezTo>
                    <a:lnTo>
                      <a:pt x="9502" y="334"/>
                    </a:lnTo>
                    <a:cubicBezTo>
                      <a:pt x="9502" y="155"/>
                      <a:pt x="9311" y="0"/>
                      <a:pt x="9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sp>
            <p:nvSpPr>
              <p:cNvPr id="177" name="Google Shape;177;p26"/>
              <p:cNvSpPr/>
              <p:nvPr/>
            </p:nvSpPr>
            <p:spPr>
              <a:xfrm>
                <a:off x="4615958" y="1799755"/>
                <a:ext cx="654369" cy="980461"/>
              </a:xfrm>
              <a:custGeom>
                <a:rect b="b" l="l" r="r" t="t"/>
                <a:pathLst>
                  <a:path extrusionOk="0" h="27385" w="18277">
                    <a:moveTo>
                      <a:pt x="9061" y="0"/>
                    </a:moveTo>
                    <a:cubicBezTo>
                      <a:pt x="8870" y="0"/>
                      <a:pt x="8763" y="155"/>
                      <a:pt x="8763" y="334"/>
                    </a:cubicBezTo>
                    <a:lnTo>
                      <a:pt x="8763" y="9132"/>
                    </a:lnTo>
                    <a:cubicBezTo>
                      <a:pt x="3858" y="9335"/>
                      <a:pt x="0" y="13335"/>
                      <a:pt x="0" y="18252"/>
                    </a:cubicBezTo>
                    <a:cubicBezTo>
                      <a:pt x="0" y="23301"/>
                      <a:pt x="4084" y="27385"/>
                      <a:pt x="9120" y="27385"/>
                    </a:cubicBezTo>
                    <a:cubicBezTo>
                      <a:pt x="14169" y="27385"/>
                      <a:pt x="18276" y="23301"/>
                      <a:pt x="18276" y="18252"/>
                    </a:cubicBezTo>
                    <a:cubicBezTo>
                      <a:pt x="18276" y="13323"/>
                      <a:pt x="14419" y="9311"/>
                      <a:pt x="9513" y="9132"/>
                    </a:cubicBezTo>
                    <a:lnTo>
                      <a:pt x="9513" y="334"/>
                    </a:lnTo>
                    <a:cubicBezTo>
                      <a:pt x="9513" y="155"/>
                      <a:pt x="9311" y="0"/>
                      <a:pt x="9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sp>
            <p:nvSpPr>
              <p:cNvPr id="178" name="Google Shape;178;p26"/>
              <p:cNvSpPr/>
              <p:nvPr/>
            </p:nvSpPr>
            <p:spPr>
              <a:xfrm>
                <a:off x="5766488" y="3819009"/>
                <a:ext cx="653939" cy="980496"/>
              </a:xfrm>
              <a:custGeom>
                <a:rect b="b" l="l" r="r" t="t"/>
                <a:pathLst>
                  <a:path extrusionOk="0" h="27386" w="18265">
                    <a:moveTo>
                      <a:pt x="9132" y="1"/>
                    </a:moveTo>
                    <a:cubicBezTo>
                      <a:pt x="4084" y="1"/>
                      <a:pt x="0" y="4097"/>
                      <a:pt x="0" y="9145"/>
                    </a:cubicBezTo>
                    <a:cubicBezTo>
                      <a:pt x="0" y="14062"/>
                      <a:pt x="3894" y="18075"/>
                      <a:pt x="8775" y="18265"/>
                    </a:cubicBezTo>
                    <a:lnTo>
                      <a:pt x="8775" y="27052"/>
                    </a:lnTo>
                    <a:cubicBezTo>
                      <a:pt x="8775" y="27242"/>
                      <a:pt x="8930" y="27385"/>
                      <a:pt x="9109" y="27385"/>
                    </a:cubicBezTo>
                    <a:lnTo>
                      <a:pt x="9180" y="27385"/>
                    </a:lnTo>
                    <a:cubicBezTo>
                      <a:pt x="9370" y="27385"/>
                      <a:pt x="9525" y="27242"/>
                      <a:pt x="9525" y="27052"/>
                    </a:cubicBezTo>
                    <a:lnTo>
                      <a:pt x="9525" y="18265"/>
                    </a:lnTo>
                    <a:cubicBezTo>
                      <a:pt x="14383" y="18051"/>
                      <a:pt x="18264" y="14050"/>
                      <a:pt x="18264" y="9145"/>
                    </a:cubicBezTo>
                    <a:cubicBezTo>
                      <a:pt x="18264" y="4097"/>
                      <a:pt x="14169" y="1"/>
                      <a:pt x="9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</p:grpSp>
        <p:sp>
          <p:nvSpPr>
            <p:cNvPr id="179" name="Google Shape;179;p26"/>
            <p:cNvSpPr txBox="1"/>
            <p:nvPr/>
          </p:nvSpPr>
          <p:spPr>
            <a:xfrm>
              <a:off x="1019160" y="3509238"/>
              <a:ext cx="818766" cy="6155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1950-1956</a:t>
              </a:r>
              <a:endParaRPr b="1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r>
                <a:t/>
              </a:r>
              <a:endParaRPr b="1" i="0" sz="2400" u="none" cap="none" strike="noStrike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180" name="Google Shape;180;p26"/>
            <p:cNvSpPr txBox="1"/>
            <p:nvPr/>
          </p:nvSpPr>
          <p:spPr>
            <a:xfrm>
              <a:off x="4351775" y="2230752"/>
              <a:ext cx="818766" cy="2462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Lora"/>
                <a:buNone/>
              </a:pPr>
              <a:r>
                <a:rPr b="1" i="0" lang="en-US" sz="1000" u="none" cap="none" strike="noStrike">
                  <a:solidFill>
                    <a:srgbClr val="FFFFFF"/>
                  </a:solidFill>
                  <a:latin typeface="Lora"/>
                  <a:ea typeface="Lora"/>
                  <a:cs typeface="Lora"/>
                  <a:sym typeface="Lora"/>
                </a:rPr>
                <a:t>1964-1970</a:t>
              </a:r>
              <a:endParaRPr b="1" i="0" sz="1000" u="none" cap="none" strike="noStrike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181" name="Google Shape;181;p26"/>
            <p:cNvSpPr txBox="1"/>
            <p:nvPr/>
          </p:nvSpPr>
          <p:spPr>
            <a:xfrm>
              <a:off x="7060244" y="2194540"/>
              <a:ext cx="818766" cy="2462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Lora"/>
                <a:buNone/>
              </a:pPr>
              <a:r>
                <a:rPr b="1" i="0" lang="en-US" sz="1000" u="none" cap="none" strike="noStrike">
                  <a:solidFill>
                    <a:srgbClr val="FFFFFF"/>
                  </a:solidFill>
                  <a:latin typeface="Lora"/>
                  <a:ea typeface="Lora"/>
                  <a:cs typeface="Lora"/>
                  <a:sym typeface="Lora"/>
                </a:rPr>
                <a:t>1990-2000</a:t>
              </a:r>
              <a:endParaRPr b="1" i="0" sz="1000" u="none" cap="none" strike="noStrike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182" name="Google Shape;182;p26"/>
            <p:cNvSpPr txBox="1"/>
            <p:nvPr/>
          </p:nvSpPr>
          <p:spPr>
            <a:xfrm>
              <a:off x="5662642" y="4176080"/>
              <a:ext cx="818766" cy="2462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Lora"/>
                <a:buNone/>
              </a:pPr>
              <a:r>
                <a:rPr b="1" lang="en-US" sz="1000">
                  <a:solidFill>
                    <a:srgbClr val="FFFFFF"/>
                  </a:solidFill>
                  <a:latin typeface="Lora"/>
                  <a:ea typeface="Lora"/>
                  <a:cs typeface="Lora"/>
                  <a:sym typeface="Lora"/>
                </a:rPr>
                <a:t>1971-1980</a:t>
              </a:r>
              <a:endParaRPr b="1" i="0" sz="1000" u="none" cap="none" strike="noStrike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183" name="Google Shape;183;p26"/>
            <p:cNvSpPr txBox="1"/>
            <p:nvPr/>
          </p:nvSpPr>
          <p:spPr>
            <a:xfrm>
              <a:off x="10325986" y="3454700"/>
              <a:ext cx="818766" cy="2462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00"/>
                <a:buFont typeface="Lora"/>
                <a:buNone/>
              </a:pPr>
              <a:r>
                <a:rPr b="1" lang="en-US" sz="1000">
                  <a:solidFill>
                    <a:srgbClr val="FFFFFF"/>
                  </a:solidFill>
                  <a:latin typeface="Lora"/>
                  <a:ea typeface="Lora"/>
                  <a:cs typeface="Lora"/>
                  <a:sym typeface="Lora"/>
                </a:rPr>
                <a:t>2010-2024</a:t>
              </a:r>
              <a:endParaRPr b="1" i="0" sz="1000" u="none" cap="none" strike="noStrike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</p:grpSp>
      <p:sp>
        <p:nvSpPr>
          <p:cNvPr id="184" name="Google Shape;184;p26"/>
          <p:cNvSpPr txBox="1"/>
          <p:nvPr/>
        </p:nvSpPr>
        <p:spPr>
          <a:xfrm>
            <a:off x="0" y="135467"/>
            <a:ext cx="121920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Health AI Innovations Road Map</a:t>
            </a:r>
            <a:endParaRPr i="0" sz="28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5" name="Google Shape;185;p26"/>
          <p:cNvSpPr txBox="1"/>
          <p:nvPr/>
        </p:nvSpPr>
        <p:spPr>
          <a:xfrm>
            <a:off x="130628" y="4721100"/>
            <a:ext cx="4741817" cy="6309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1950s: The groundwork for AI began, with Alan Turing describing the "Turing test" to assess a machine's capability for human-like intelligence.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1956: The term "artificial intelligence" was coined by John McCarthy</a:t>
            </a:r>
            <a:r>
              <a:rPr lang="en-US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</p:txBody>
      </p:sp>
      <p:sp>
        <p:nvSpPr>
          <p:cNvPr id="186" name="Google Shape;186;p26"/>
          <p:cNvSpPr txBox="1"/>
          <p:nvPr/>
        </p:nvSpPr>
        <p:spPr>
          <a:xfrm>
            <a:off x="2037806" y="963809"/>
            <a:ext cx="3736163" cy="81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1964: The first chatbot, Eliza, was created, simulating a conversation between a psychotherapist and a patient.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1970s: AI started being explored for medical applications. For instance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26"/>
          <p:cNvSpPr txBox="1"/>
          <p:nvPr/>
        </p:nvSpPr>
        <p:spPr>
          <a:xfrm>
            <a:off x="8757393" y="4811416"/>
            <a:ext cx="2866608" cy="19236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2010s: IBM's Watson won Jeopardy in 2011 and was later used to identify altered proteins in ALS. By the end of the decade, the FDA had approved AI-powered devices for cancer diagnosis and brain MRI interpretation.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741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2020s: Google DeepMind made a breakthrough in predicting protein structures, and the FDA authorized numerous AI-powered devices, including tools for heart failure detection from echocardiograms.</a:t>
            </a:r>
            <a:endParaRPr i="0" sz="1200" u="none" cap="none" strike="noStrike">
              <a:solidFill>
                <a:srgbClr val="3741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6397181" y="963809"/>
            <a:ext cx="3282396" cy="13696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1990s: AI began to assist in more clinical tools and diagnostic processes, such as the CorSage tool developed by Cedars-Sinai cardiologists.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2000s: Significant advancements such as the completion of the Human Genome Project in 2003 provided valuable data for AI applications in genetics and disease.</a:t>
            </a:r>
            <a:endParaRPr/>
          </a:p>
        </p:txBody>
      </p:sp>
      <p:sp>
        <p:nvSpPr>
          <p:cNvPr id="189" name="Google Shape;189;p26"/>
          <p:cNvSpPr txBox="1"/>
          <p:nvPr/>
        </p:nvSpPr>
        <p:spPr>
          <a:xfrm>
            <a:off x="4405572" y="5450005"/>
            <a:ext cx="3340702" cy="100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1971, INTERNIST-1 was created, an AI system using ranking algorithms for diagnoses.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1980s: University of Massachusetts released DXplain, an AI system that could suggest diagnoses for various diseases.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12021"/>
          <a:stretch/>
        </p:blipFill>
        <p:spPr>
          <a:xfrm>
            <a:off x="9957098" y="141716"/>
            <a:ext cx="2112982" cy="2051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404948" y="209006"/>
            <a:ext cx="10515600" cy="8360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rPr b="1" lang="en-US" sz="3200">
                <a:latin typeface="Times New Roman"/>
                <a:ea typeface="Times New Roman"/>
                <a:cs typeface="Times New Roman"/>
                <a:sym typeface="Times New Roman"/>
              </a:rPr>
              <a:t>Present Status of the Technology</a:t>
            </a:r>
            <a:endParaRPr b="1" sz="3200">
              <a:solidFill>
                <a:srgbClr val="C55A1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7"/>
          <p:cNvSpPr txBox="1"/>
          <p:nvPr/>
        </p:nvSpPr>
        <p:spPr>
          <a:xfrm>
            <a:off x="5316583" y="1436912"/>
            <a:ext cx="6544492" cy="4924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Diagnostic Tools: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is enhancing diagnostic accuracy for conditions like cancer and retinal diseases through advanced image analysis.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Personalized Medicine: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leverages genetic and patient data to tailor treatments, optimizing patient outcomes.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Drug Development: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accelerates the drug discovery process, identifying potential therapies faster than traditional methods.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Predictive Analytics: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predicts patient outcomes and hospital readmission rates, improving care planning and resource allocation.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Robotic Surgery: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AI-assisted robotic systems are increasing the precision and safety of surgical procedures.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Virtual Assistants: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AI-powered chatbots and virtual assistants provide 24/7 support and health monitoring to patients.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Public Health: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analyzes large datasets to forecast disease outbreaks and inform public health strategies.</a:t>
            </a:r>
            <a:endParaRPr/>
          </a:p>
        </p:txBody>
      </p:sp>
      <p:pic>
        <p:nvPicPr>
          <p:cNvPr id="197" name="Google Shape;19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3805" y="1743888"/>
            <a:ext cx="4371704" cy="4310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type="title"/>
          </p:nvPr>
        </p:nvSpPr>
        <p:spPr>
          <a:xfrm>
            <a:off x="404948" y="209006"/>
            <a:ext cx="10515600" cy="8360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Future Development(2024-2026)</a:t>
            </a:r>
            <a:b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200">
                <a:solidFill>
                  <a:srgbClr val="C55A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Enhanced Diagnostic Tools and Personalized Medicine</a:t>
            </a:r>
            <a:endParaRPr sz="3200">
              <a:solidFill>
                <a:srgbClr val="C55A1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3" name="Google Shape;20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948" y="1632857"/>
            <a:ext cx="4663441" cy="3944983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8"/>
          <p:cNvSpPr txBox="1"/>
          <p:nvPr/>
        </p:nvSpPr>
        <p:spPr>
          <a:xfrm>
            <a:off x="5316583" y="1436912"/>
            <a:ext cx="6544492" cy="4924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Enhanced Diagnostic Accuracy: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will become increasingly integral to diagnostic processes, especially in the interpretation of medical imaging such as X-rays and CT scans, providing higher precision in identifying conditions.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Efficiency in Diagnostics: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use of AI in interpreting these images is expected to streamline workflows, reducing the time needed for accurate diagnoses.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Surgical Assistance: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AI-assisted robotic systems are predicted to assume a more significant role in various surgical procedures.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Surgical Feedback: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These robotic systems will provide surgeons with real-time feedback, enhancing the decision-making process during operations.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Arial"/>
              <a:buChar char="•"/>
            </a:pPr>
            <a:r>
              <a:rPr b="1" lang="en-US" sz="20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Surgical Precision</a:t>
            </a:r>
            <a:r>
              <a:rPr lang="en-US" sz="20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precision of surgical procedures is expected to improve due to the advanced capabilities of AI, resulting in minimally invasive interventions and potentially better outcomes for patients.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/>
          <p:nvPr>
            <p:ph type="title"/>
          </p:nvPr>
        </p:nvSpPr>
        <p:spPr>
          <a:xfrm>
            <a:off x="93619" y="287384"/>
            <a:ext cx="12098381" cy="8360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Future Development (2026-2028)</a:t>
            </a:r>
            <a:b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200">
                <a:solidFill>
                  <a:srgbClr val="C55A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Predictive analytics and Precision medicine</a:t>
            </a:r>
            <a:endParaRPr/>
          </a:p>
        </p:txBody>
      </p:sp>
      <p:sp>
        <p:nvSpPr>
          <p:cNvPr id="210" name="Google Shape;210;p29"/>
          <p:cNvSpPr txBox="1"/>
          <p:nvPr/>
        </p:nvSpPr>
        <p:spPr>
          <a:xfrm>
            <a:off x="5434148" y="1619794"/>
            <a:ext cx="6361611" cy="46242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Predictive Analytics: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will be leveraged to predict health outcomes and disease outbreaks, facilitating preventative healthcare measures.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Precision Medicine: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will be an increased focus on customizing healthcare to individual genetic profiles, with AI analyzing genomic data to personalize treatments.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Analysis: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AI's ability to process and analyze vast amounts of genomic data will play a critical role in identifying patterns that may indicate disease risks.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Preventative Care: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better predictive analytics, healthcare providers can proactively address potential health issues before they develop into more serious conditions.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Outcomes: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culmination of these AI advancements is expected to markedly improve patient outcomes by enabling early detection and more effective, personalized treatment plans.</a:t>
            </a:r>
            <a:endParaRPr/>
          </a:p>
          <a:p>
            <a:pPr indent="-101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1" name="Google Shape;21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885" y="1619794"/>
            <a:ext cx="4885509" cy="4402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type="title"/>
          </p:nvPr>
        </p:nvSpPr>
        <p:spPr>
          <a:xfrm>
            <a:off x="263435" y="195943"/>
            <a:ext cx="10515600" cy="8360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Future Development (2028-2030)</a:t>
            </a:r>
            <a:b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200">
                <a:solidFill>
                  <a:srgbClr val="C55A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Telemedicine and Remote Monitoring</a:t>
            </a:r>
            <a:endParaRPr/>
          </a:p>
        </p:txBody>
      </p:sp>
      <p:sp>
        <p:nvSpPr>
          <p:cNvPr id="217" name="Google Shape;217;p30"/>
          <p:cNvSpPr txBox="1"/>
          <p:nvPr/>
        </p:nvSpPr>
        <p:spPr>
          <a:xfrm>
            <a:off x="5521235" y="1227907"/>
            <a:ext cx="6426926" cy="54472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Integration with Telehealth: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Expect a significant emphasis on incorporating AI technologies into telehealth services, enhancing the quality and accessibility of remote care.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Remote Patient Monitoring: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will play a pivotal role in advancing remote patient monitoring systems, allowing for more precise and continuous tracking of patient health metrics.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Chronic Disease Management</a:t>
            </a:r>
            <a:r>
              <a:rPr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use of AI in remote monitoring will be particularly beneficial for patients with chronic diseases, enabling better disease management and potentially reducing hospital visits and admissions.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of Wearables and Smart Devices: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integration will extend to wearables and other smart devices, which will collect health data in real-time and use AI to analyze and provide insights for both patients and healthcare providers.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Continuous Health Monitoring: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Overall, this integration aims to facilitate continuous health monitoring, offering a proactive approach to healthcare that prioritizes early detection and intervention over reactive treatment.</a:t>
            </a:r>
            <a:endParaRPr/>
          </a:p>
        </p:txBody>
      </p:sp>
      <p:pic>
        <p:nvPicPr>
          <p:cNvPr id="218" name="Google Shape;21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435" y="1535132"/>
            <a:ext cx="5019413" cy="4310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type="title"/>
          </p:nvPr>
        </p:nvSpPr>
        <p:spPr>
          <a:xfrm>
            <a:off x="461554" y="182880"/>
            <a:ext cx="10515600" cy="8360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Future Development (2030-2032)</a:t>
            </a:r>
            <a:b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200">
                <a:solidFill>
                  <a:srgbClr val="C55A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Drug Discovery</a:t>
            </a:r>
            <a:endParaRPr b="1" sz="3200">
              <a:solidFill>
                <a:srgbClr val="C55A1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4" name="Google Shape;224;p31"/>
          <p:cNvSpPr txBox="1"/>
          <p:nvPr/>
        </p:nvSpPr>
        <p:spPr>
          <a:xfrm>
            <a:off x="4933407" y="1260567"/>
            <a:ext cx="6535783" cy="46830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Acceleration of Drug Discovery: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is expected to significantly speed up the drug discovery process, facilitating quicker identification of viable new drug candidates.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Reduction in Time and Cost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By leveraging AI, the pharmaceutical industry could see a reduction in both the time and cost associated with bringing new drugs to the market.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AI-driven Analysis: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use of AI in analyzing biological and chemical data will be crucial for identifying potential drug candidates more efficiently than traditional methods.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Collaborative Efforts: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Collaborations between technology companies, healthcare providers, and research institutions are essential to harnessing AI's full potential in drug discovery.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Innovation in Treatment Options: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These advancements are expected to lead to the development of new treatment options, potentially transforming patient care and outcomes.</a:t>
            </a:r>
            <a:endParaRPr/>
          </a:p>
        </p:txBody>
      </p:sp>
      <p:pic>
        <p:nvPicPr>
          <p:cNvPr id="225" name="Google Shape;22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1554" y="1260566"/>
            <a:ext cx="4280263" cy="4872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2"/>
          <p:cNvSpPr txBox="1"/>
          <p:nvPr>
            <p:ph type="title"/>
          </p:nvPr>
        </p:nvSpPr>
        <p:spPr>
          <a:xfrm>
            <a:off x="263436" y="182880"/>
            <a:ext cx="10515600" cy="8360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Future Development (2032-2034)</a:t>
            </a:r>
            <a:br>
              <a:rPr b="1" lang="en-US" sz="32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200">
                <a:solidFill>
                  <a:srgbClr val="C55A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Autonomous AI in Surgical Procedures</a:t>
            </a:r>
            <a:endParaRPr b="1" sz="3200">
              <a:solidFill>
                <a:srgbClr val="C55A1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32"/>
          <p:cNvSpPr txBox="1"/>
          <p:nvPr/>
        </p:nvSpPr>
        <p:spPr>
          <a:xfrm>
            <a:off x="5521236" y="1136468"/>
            <a:ext cx="6496594" cy="5747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Development of Autonomous AI Systems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The goal is to create AI systems capable of performing specific surgical procedures autonomously, minimizing the need for human oversight.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Advancement in Robotic Surgery Technology: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Focus on enhancing robotic surgery platforms to achieve higher levels of precision and autonomy, incorporating AI to make real-time decisions during surgeries.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AI-driven Decision-making: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Integrate sophisticated AI algorithms that can analyze surgical scenarios in real-time, guiding robotic actions to ensure accuracy and the best possible outcomes.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Improved Surgical Success Rates: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the precision and efficiency of AI and robotics, expect to see a notable increase in the success rates of surgeries, ensuring procedures are more effective and reliable.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Enhanced Patient Recovery</a:t>
            </a:r>
            <a:r>
              <a:rPr lang="en-US" sz="18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precision and minimal invasiveness facilitated by autonomous AI systems are anticipated to reduce the risk of complications, leading to faster recovery times for patients and improving overall patient care.</a:t>
            </a:r>
            <a:endParaRPr/>
          </a:p>
        </p:txBody>
      </p:sp>
      <p:pic>
        <p:nvPicPr>
          <p:cNvPr id="232" name="Google Shape;23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436" y="1489164"/>
            <a:ext cx="4974770" cy="4441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9200" y="574766"/>
            <a:ext cx="9753600" cy="5839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3"/>
          <p:cNvPicPr preferRelativeResize="0"/>
          <p:nvPr/>
        </p:nvPicPr>
        <p:blipFill rotWithShape="1">
          <a:blip r:embed="rId4">
            <a:alphaModFix/>
          </a:blip>
          <a:srcRect b="32141" l="0" r="0" t="43304"/>
          <a:stretch/>
        </p:blipFill>
        <p:spPr>
          <a:xfrm>
            <a:off x="3709851" y="4715690"/>
            <a:ext cx="4049486" cy="1397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Road map">
      <a:dk1>
        <a:srgbClr val="000000"/>
      </a:dk1>
      <a:lt1>
        <a:srgbClr val="FFFFFF"/>
      </a:lt1>
      <a:dk2>
        <a:srgbClr val="595959"/>
      </a:dk2>
      <a:lt2>
        <a:srgbClr val="FF80D1"/>
      </a:lt2>
      <a:accent1>
        <a:srgbClr val="00C5BB"/>
      </a:accent1>
      <a:accent2>
        <a:srgbClr val="FFD000"/>
      </a:accent2>
      <a:accent3>
        <a:srgbClr val="FF9831"/>
      </a:accent3>
      <a:accent4>
        <a:srgbClr val="B97DD9"/>
      </a:accent4>
      <a:accent5>
        <a:srgbClr val="FF5656"/>
      </a:accent5>
      <a:accent6>
        <a:srgbClr val="0092C7"/>
      </a:accent6>
      <a:hlink>
        <a:srgbClr val="FF80D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